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69" r:id="rId5"/>
    <p:sldId id="278" r:id="rId6"/>
    <p:sldId id="279" r:id="rId7"/>
    <p:sldId id="271" r:id="rId8"/>
    <p:sldId id="272" r:id="rId9"/>
    <p:sldId id="273" r:id="rId10"/>
    <p:sldId id="280" r:id="rId11"/>
    <p:sldId id="276" r:id="rId12"/>
    <p:sldId id="277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3" r:id="rId35"/>
    <p:sldId id="304" r:id="rId36"/>
    <p:sldId id="305" r:id="rId37"/>
    <p:sldId id="307" r:id="rId38"/>
    <p:sldId id="308" r:id="rId39"/>
    <p:sldId id="306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21" r:id="rId49"/>
    <p:sldId id="322" r:id="rId50"/>
    <p:sldId id="323" r:id="rId51"/>
    <p:sldId id="324" r:id="rId52"/>
    <p:sldId id="325" r:id="rId53"/>
    <p:sldId id="326" r:id="rId54"/>
    <p:sldId id="328" r:id="rId55"/>
    <p:sldId id="329" r:id="rId56"/>
    <p:sldId id="330" r:id="rId57"/>
    <p:sldId id="332" r:id="rId58"/>
    <p:sldId id="331" r:id="rId59"/>
    <p:sldId id="327" r:id="rId6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CD90"/>
    <a:srgbClr val="57B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94634" autoAdjust="0"/>
  </p:normalViewPr>
  <p:slideViewPr>
    <p:cSldViewPr snapToGrid="0">
      <p:cViewPr varScale="1">
        <p:scale>
          <a:sx n="82" d="100"/>
          <a:sy n="82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021ECB-E5E0-4559-8547-6932920D4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F2C2B-73AD-432B-B1BA-5B137A9119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7279A-3E34-4139-96E8-B748F2CAADEF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522B6-75F6-4142-8CF8-E07CFD942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3A631-D0FF-49E5-BEA5-A81351C110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DC40A-A0FF-4BB0-B2CF-A3A4D00A3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843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0B447-CB0C-4DAF-89A8-27D8B9E7E434}" type="datetimeFigureOut">
              <a:rPr lang="en-US" smtClean="0"/>
              <a:t>8/26/2024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6E128-7848-41C8-9D17-DA3B35E505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0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689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469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– Authentication</a:t>
            </a:r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- Authorization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51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464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97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345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96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82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30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53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1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55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4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nêu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4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29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ERD</a:t>
            </a:r>
            <a:r>
              <a:rPr lang="en-US" dirty="0"/>
              <a:t> - Entity </a:t>
            </a:r>
            <a:r>
              <a:rPr lang="en-US" dirty="0" err="1"/>
              <a:t>RelationshipDiagram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6E128-7848-41C8-9D17-DA3B35E5052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FF771E-C08F-409D-95E9-1024C4084B56}"/>
              </a:ext>
            </a:extLst>
          </p:cNvPr>
          <p:cNvSpPr/>
          <p:nvPr userDrawn="1"/>
        </p:nvSpPr>
        <p:spPr>
          <a:xfrm>
            <a:off x="0" y="-32004"/>
            <a:ext cx="12192000" cy="6922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FF076-3E45-4FBB-AB10-CB6A07F6B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32004"/>
            <a:ext cx="12192000" cy="69128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3483F35-9564-4CAF-9610-9557CD25DED4}"/>
              </a:ext>
            </a:extLst>
          </p:cNvPr>
          <p:cNvSpPr/>
          <p:nvPr userDrawn="1"/>
        </p:nvSpPr>
        <p:spPr>
          <a:xfrm>
            <a:off x="0" y="-32004"/>
            <a:ext cx="2564804" cy="6922008"/>
          </a:xfrm>
          <a:custGeom>
            <a:avLst/>
            <a:gdLst>
              <a:gd name="connsiteX0" fmla="*/ 0 w 2640648"/>
              <a:gd name="connsiteY0" fmla="*/ 0 h 6859749"/>
              <a:gd name="connsiteX1" fmla="*/ 2640648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640648"/>
              <a:gd name="connsiteY0" fmla="*/ 0 h 6859749"/>
              <a:gd name="connsiteX1" fmla="*/ 1999625 w 2640648"/>
              <a:gd name="connsiteY1" fmla="*/ 0 h 6859749"/>
              <a:gd name="connsiteX2" fmla="*/ 2640648 w 2640648"/>
              <a:gd name="connsiteY2" fmla="*/ 6859749 h 6859749"/>
              <a:gd name="connsiteX3" fmla="*/ 0 w 2640648"/>
              <a:gd name="connsiteY3" fmla="*/ 6859749 h 6859749"/>
              <a:gd name="connsiteX4" fmla="*/ 0 w 2640648"/>
              <a:gd name="connsiteY4" fmla="*/ 0 h 6859749"/>
              <a:gd name="connsiteX0" fmla="*/ 0 w 2046760"/>
              <a:gd name="connsiteY0" fmla="*/ 0 h 6859749"/>
              <a:gd name="connsiteX1" fmla="*/ 1999625 w 2046760"/>
              <a:gd name="connsiteY1" fmla="*/ 0 h 6859749"/>
              <a:gd name="connsiteX2" fmla="*/ 2046760 w 2046760"/>
              <a:gd name="connsiteY2" fmla="*/ 6859749 h 6859749"/>
              <a:gd name="connsiteX3" fmla="*/ 0 w 2046760"/>
              <a:gd name="connsiteY3" fmla="*/ 6859749 h 6859749"/>
              <a:gd name="connsiteX4" fmla="*/ 0 w 2046760"/>
              <a:gd name="connsiteY4" fmla="*/ 0 h 6859749"/>
              <a:gd name="connsiteX0" fmla="*/ 0 w 2567481"/>
              <a:gd name="connsiteY0" fmla="*/ 0 h 6859749"/>
              <a:gd name="connsiteX1" fmla="*/ 1999625 w 2567481"/>
              <a:gd name="connsiteY1" fmla="*/ 0 h 6859749"/>
              <a:gd name="connsiteX2" fmla="*/ 2046760 w 2567481"/>
              <a:gd name="connsiteY2" fmla="*/ 6859749 h 6859749"/>
              <a:gd name="connsiteX3" fmla="*/ 0 w 2567481"/>
              <a:gd name="connsiteY3" fmla="*/ 6859749 h 6859749"/>
              <a:gd name="connsiteX4" fmla="*/ 0 w 2567481"/>
              <a:gd name="connsiteY4" fmla="*/ 0 h 6859749"/>
              <a:gd name="connsiteX0" fmla="*/ 0 w 2606088"/>
              <a:gd name="connsiteY0" fmla="*/ 0 h 6859749"/>
              <a:gd name="connsiteX1" fmla="*/ 1999625 w 2606088"/>
              <a:gd name="connsiteY1" fmla="*/ 0 h 6859749"/>
              <a:gd name="connsiteX2" fmla="*/ 2046760 w 2606088"/>
              <a:gd name="connsiteY2" fmla="*/ 6859749 h 6859749"/>
              <a:gd name="connsiteX3" fmla="*/ 0 w 2606088"/>
              <a:gd name="connsiteY3" fmla="*/ 6859749 h 6859749"/>
              <a:gd name="connsiteX4" fmla="*/ 0 w 2606088"/>
              <a:gd name="connsiteY4" fmla="*/ 0 h 6859749"/>
              <a:gd name="connsiteX0" fmla="*/ 0 w 2600807"/>
              <a:gd name="connsiteY0" fmla="*/ 0 h 6859749"/>
              <a:gd name="connsiteX1" fmla="*/ 1980771 w 2600807"/>
              <a:gd name="connsiteY1" fmla="*/ 0 h 6859749"/>
              <a:gd name="connsiteX2" fmla="*/ 2046760 w 2600807"/>
              <a:gd name="connsiteY2" fmla="*/ 6859749 h 6859749"/>
              <a:gd name="connsiteX3" fmla="*/ 0 w 2600807"/>
              <a:gd name="connsiteY3" fmla="*/ 6859749 h 6859749"/>
              <a:gd name="connsiteX4" fmla="*/ 0 w 2600807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92015"/>
              <a:gd name="connsiteY0" fmla="*/ 0 h 6859749"/>
              <a:gd name="connsiteX1" fmla="*/ 1980771 w 2592015"/>
              <a:gd name="connsiteY1" fmla="*/ 0 h 6859749"/>
              <a:gd name="connsiteX2" fmla="*/ 2046760 w 2592015"/>
              <a:gd name="connsiteY2" fmla="*/ 6859749 h 6859749"/>
              <a:gd name="connsiteX3" fmla="*/ 0 w 2592015"/>
              <a:gd name="connsiteY3" fmla="*/ 6859749 h 6859749"/>
              <a:gd name="connsiteX4" fmla="*/ 0 w 2592015"/>
              <a:gd name="connsiteY4" fmla="*/ 0 h 6859749"/>
              <a:gd name="connsiteX0" fmla="*/ 0 w 2564804"/>
              <a:gd name="connsiteY0" fmla="*/ 0 h 6859749"/>
              <a:gd name="connsiteX1" fmla="*/ 1980771 w 2564804"/>
              <a:gd name="connsiteY1" fmla="*/ 0 h 6859749"/>
              <a:gd name="connsiteX2" fmla="*/ 2046760 w 2564804"/>
              <a:gd name="connsiteY2" fmla="*/ 6859749 h 6859749"/>
              <a:gd name="connsiteX3" fmla="*/ 0 w 2564804"/>
              <a:gd name="connsiteY3" fmla="*/ 6859749 h 6859749"/>
              <a:gd name="connsiteX4" fmla="*/ 0 w 2564804"/>
              <a:gd name="connsiteY4" fmla="*/ 0 h 6859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04" h="6859749">
                <a:moveTo>
                  <a:pt x="0" y="0"/>
                </a:moveTo>
                <a:lnTo>
                  <a:pt x="1980771" y="0"/>
                </a:lnTo>
                <a:cubicBezTo>
                  <a:pt x="2005910" y="174979"/>
                  <a:pt x="3237679" y="2838634"/>
                  <a:pt x="2046760" y="6859749"/>
                </a:cubicBezTo>
                <a:lnTo>
                  <a:pt x="0" y="68597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19C2D0-427E-4EC2-97CA-5894246E3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06594" y="3787548"/>
            <a:ext cx="7148512" cy="1382712"/>
          </a:xfrm>
        </p:spPr>
        <p:txBody>
          <a:bodyPr>
            <a:normAutofit/>
          </a:bodyPr>
          <a:lstStyle>
            <a:lvl1pPr marL="0" indent="0">
              <a:buNone/>
              <a:defRPr sz="41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5FE897E-283F-4CA2-A452-0F26A45C1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689" y="2349659"/>
            <a:ext cx="8292111" cy="1399667"/>
          </a:xfrm>
        </p:spPr>
        <p:txBody>
          <a:bodyPr anchor="b">
            <a:noAutofit/>
          </a:bodyPr>
          <a:lstStyle>
            <a:lvl1pPr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3479B2-DA38-42C0-A896-9F8545DE5EA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42978-DC75-4938-8243-E29119EF32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D92BE1-E2CB-42E9-8F81-535372A1B4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75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04A050-9749-4EC2-8D99-AE321E2D57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321E31-326D-4ED9-889A-C59FF59C9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9F33C1-7794-4F0A-B68F-B8F4EFC05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8970A08-AAD4-4503-96CE-6C45F555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515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44F7B3-98E3-40F2-899B-399B0D3281A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7D2B3F-018A-4130-B26A-25A2E37D8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181225"/>
            <a:ext cx="10515600" cy="2495550"/>
          </a:xfrm>
        </p:spPr>
        <p:txBody>
          <a:bodyPr>
            <a:noAutofit/>
          </a:bodyPr>
          <a:lstStyle>
            <a:lvl1pPr algn="ctr">
              <a:defRPr sz="8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9F85E-2BF1-49AB-948A-9AF1F748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137F35-7EC2-46E5-84F1-ED2853CAE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13ED4-C27F-404D-8C33-413B6338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26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EAAA90D-EC98-41FE-BED5-F2A0FE399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219"/>
            <a:ext cx="12192000" cy="1123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16DFE2B-084C-4134-8A27-FD9E0ACA2DC5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549274" y="4358841"/>
            <a:ext cx="444024" cy="707122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18595927-69A3-44E2-8E8E-B097B8995974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549274" y="5183978"/>
            <a:ext cx="420805" cy="69771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34E24708-2E70-403A-8C0D-173D52979D2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49274" y="5991225"/>
            <a:ext cx="425520" cy="669925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790644FB-EBB4-4924-A139-5BEE882BFA6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49274" y="3718733"/>
            <a:ext cx="540000" cy="52209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63">
            <a:extLst>
              <a:ext uri="{FF2B5EF4-FFF2-40B4-BE49-F238E27FC236}">
                <a16:creationId xmlns:a16="http://schemas.microsoft.com/office/drawing/2014/main" id="{2C6657F7-A121-49E1-8F18-1256502F4B8D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549274" y="2936656"/>
            <a:ext cx="488553" cy="61047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234DDB24-5473-4E3A-87C2-2C13F43A98D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233488" y="4587081"/>
            <a:ext cx="3078162" cy="3603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95901B5C-B37D-4C6C-BF5D-18BAD4CAB76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649663" y="2019300"/>
            <a:ext cx="6081712" cy="3508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38EC76EE-EB81-47B7-9744-21DFD675789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75250" y="2966268"/>
            <a:ext cx="3457575" cy="60483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0E108696-B9B7-4AE1-8918-CC00E7C868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28075" y="3084513"/>
            <a:ext cx="3128963" cy="3683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83A41563-E0A5-4C89-8D58-1EAF51C228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233488" y="5382021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044B8DA3-B7BD-4CEC-B681-434C289EE7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6846" y="1736725"/>
            <a:ext cx="607683" cy="940389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7BCD5F4-57B5-4DD7-8919-828C7DADB2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3488" y="3097213"/>
            <a:ext cx="3078162" cy="369887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6C49F0C-2E93-4964-BC01-9C6907CDE1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3488" y="6162675"/>
            <a:ext cx="3052762" cy="365125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AFC5A4FB-E027-4D87-88C8-67A1FFE82F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0258" y="3816350"/>
            <a:ext cx="5691188" cy="36988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B465A32-6CAE-4A19-AAE5-D881D94932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0258" y="4756150"/>
            <a:ext cx="4471988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B73B60A7-C585-48A1-9EE8-5A9161FE1A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090258" y="5805488"/>
            <a:ext cx="2870635" cy="365125"/>
          </a:xfrm>
        </p:spPr>
        <p:txBody>
          <a:bodyPr anchor="ctr">
            <a:no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572FF7B0-61BF-4A36-A650-9391F538F97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33488" y="3758803"/>
            <a:ext cx="3052762" cy="42227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549FE36E-D46D-4D10-B3EF-8CB0D503432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75250" y="3788614"/>
            <a:ext cx="757238" cy="44767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EF4A4F86-62F7-4DFE-A835-39FFDCD2E30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175250" y="4453798"/>
            <a:ext cx="469392" cy="909264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62EBABF4-996C-4F70-AD03-2A7809AC3E7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175250" y="5580570"/>
            <a:ext cx="469392" cy="868229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AA789F-0BF8-4E70-899A-C6CEE3FF1D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274" y="136525"/>
            <a:ext cx="11232172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5B3C0-D344-440F-8A21-D5E6DA477041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6C5D2E-1DE8-48AE-9B8C-8DAF5F08FB88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BDFE80-F205-48F7-BE94-FA67D4267E2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5103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93AE77-BBC0-4DB8-8283-1612D63661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83324" y="1779588"/>
            <a:ext cx="5803899" cy="37941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DF387B53-4C1E-4EBB-B66F-5D815C17F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974" y="1806575"/>
            <a:ext cx="2266950" cy="36830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ACFB326B-C27B-40FF-8F7B-BB633B546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974" y="4030663"/>
            <a:ext cx="2266950" cy="3571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5DDF554F-D397-40BF-98A2-1CD8E3769E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07713" y="1806575"/>
            <a:ext cx="2988287" cy="3317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F2164528-2D61-44A0-864B-415FADC928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713" y="4027488"/>
            <a:ext cx="2988287" cy="38258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E953B0F1-0EC0-4693-AFCE-441B0654C0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3325" y="3422650"/>
            <a:ext cx="5803900" cy="37465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18AE43D2-BDA6-40AB-B941-DC3FB7B566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3324" y="5081588"/>
            <a:ext cx="5803901" cy="36353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6A5CE-D419-4B5F-9D21-AEFF0E977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974" y="167005"/>
            <a:ext cx="11175026" cy="139966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EEF589-52F5-4662-AE2E-B64C5683F01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8/26/2024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B119-72A8-4BF8-94DB-60F7C833C15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1B0BD-CBF4-4496-B066-4A2C9EE35C8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90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667A1CD4-EB89-4F26-820B-BD6ECCC4C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4746" y="1836109"/>
            <a:ext cx="3557154" cy="638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E06BFBA4-664B-4AEC-8485-79D1DF667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4837" y="4430713"/>
            <a:ext cx="3020693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804B322E-D1D7-4330-A5EA-165191CF5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55070" y="1853572"/>
            <a:ext cx="3065031" cy="65405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0A1B5CA3-297C-4BE0-A642-D03AF8DC7F8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48325" y="4455484"/>
            <a:ext cx="3020692" cy="36512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E1ABB05D-FC3B-41FB-AD21-BA2D713AE1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492096" y="1859922"/>
            <a:ext cx="2499879" cy="3333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5" name="Text Placeholder 134">
            <a:extLst>
              <a:ext uri="{FF2B5EF4-FFF2-40B4-BE49-F238E27FC236}">
                <a16:creationId xmlns:a16="http://schemas.microsoft.com/office/drawing/2014/main" id="{59C0539A-1527-4F6E-BD30-B366AA4AF8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7575" y="4235838"/>
            <a:ext cx="2184400" cy="8921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D36C-9DA4-4DBC-931C-B7432898F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7F18826-28C7-45F7-AB47-EE2C77A2D41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6001C9-38CB-4769-90F3-F3438C4A1A3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25D4F-BE94-4913-BB60-CDC45E694DB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730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DE47DD52-CC37-47D9-92D2-77DC922FFA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09220" y="4182157"/>
            <a:ext cx="3122612" cy="642938"/>
          </a:xfr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9519C631-A906-449F-B0D8-91B2CB94C1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734" y="1857603"/>
            <a:ext cx="2679700" cy="3698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CF308EC1-84C0-4AB9-9485-0FA7E78FFC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44157" y="1857603"/>
            <a:ext cx="2679700" cy="395287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64FF3C53-7B55-4DAC-A4E2-35AF4A931D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9295" y="1857603"/>
            <a:ext cx="2497137" cy="64611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BE804177-8205-4F88-8B63-79A733730C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62845" y="4182157"/>
            <a:ext cx="2503487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EF5AB05C-6C5F-4C94-94E5-1476D391EA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1382" y="4182157"/>
            <a:ext cx="2743200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B580198-F921-47BD-A8B8-1AD9054BB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32182" y="2373089"/>
            <a:ext cx="3122613" cy="163444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1CE6A-4F2B-4CE0-863A-8E136D0CC3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5" y="179161"/>
            <a:ext cx="10826496" cy="14118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572283-1183-4441-955D-CF486C2EB34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837CC6-DAD6-4051-A89A-40A97680EA4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90D05B-5736-40BF-BD75-FAE61DDF765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2375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 Placeholder 307">
            <a:extLst>
              <a:ext uri="{FF2B5EF4-FFF2-40B4-BE49-F238E27FC236}">
                <a16:creationId xmlns:a16="http://schemas.microsoft.com/office/drawing/2014/main" id="{BCE8CDD0-2435-4ABB-838A-6551445A0F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4675" y="2251075"/>
            <a:ext cx="2268538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6" name="Text Placeholder 315">
            <a:extLst>
              <a:ext uri="{FF2B5EF4-FFF2-40B4-BE49-F238E27FC236}">
                <a16:creationId xmlns:a16="http://schemas.microsoft.com/office/drawing/2014/main" id="{B3430341-19F1-4394-B54E-41EBC2E9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17900" y="2046288"/>
            <a:ext cx="2266950" cy="646112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0" name="Text Placeholder 319">
            <a:extLst>
              <a:ext uri="{FF2B5EF4-FFF2-40B4-BE49-F238E27FC236}">
                <a16:creationId xmlns:a16="http://schemas.microsoft.com/office/drawing/2014/main" id="{99F3B2F1-AE92-48F2-8D64-F8777DE311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26189" y="1768475"/>
            <a:ext cx="3113316" cy="424771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0" name="Text Placeholder 309">
            <a:extLst>
              <a:ext uri="{FF2B5EF4-FFF2-40B4-BE49-F238E27FC236}">
                <a16:creationId xmlns:a16="http://schemas.microsoft.com/office/drawing/2014/main" id="{57F473F3-9780-4049-B5FE-83919A44A2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099" y="3708400"/>
            <a:ext cx="2424113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2" name="Text Placeholder 311">
            <a:extLst>
              <a:ext uri="{FF2B5EF4-FFF2-40B4-BE49-F238E27FC236}">
                <a16:creationId xmlns:a16="http://schemas.microsoft.com/office/drawing/2014/main" id="{5DBBC841-865D-427F-884A-18EB83D082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59125" y="3708400"/>
            <a:ext cx="3449754" cy="646113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4" name="Text Placeholder 323">
            <a:extLst>
              <a:ext uri="{FF2B5EF4-FFF2-40B4-BE49-F238E27FC236}">
                <a16:creationId xmlns:a16="http://schemas.microsoft.com/office/drawing/2014/main" id="{6CCC657A-D0DB-4351-9916-323C53335A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48800" y="1817688"/>
            <a:ext cx="2743200" cy="175418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A97CAB-B907-408B-BAE6-7E60EAA1C2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9099" y="6154966"/>
            <a:ext cx="6189780" cy="424771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DCE17A2-1228-4084-B8F2-21E54F25D4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60028" y="5901873"/>
            <a:ext cx="3113315" cy="917575"/>
          </a:xfrm>
        </p:spPr>
        <p:txBody>
          <a:bodyPr>
            <a:normAutofit/>
          </a:bodyPr>
          <a:lstStyle>
            <a:lvl1pPr marL="0" indent="0" algn="ctr">
              <a:buNone/>
              <a:defRPr sz="14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C0C6A-748C-4BAA-BE25-30757DDB0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099" y="164211"/>
            <a:ext cx="10934701" cy="146252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3B3EF9-2E3D-4321-9379-0185BEFA52D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8/26/2024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9B804-6FB4-4858-BE42-E1E374328B4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8DD47D-60CA-4DF6-A468-083256A764D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26271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BA620C-C227-4018-A651-18B1946BB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664527"/>
            <a:ext cx="12192000" cy="5262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1D68029-3934-4C5C-A241-2F2543101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5113" y="1834926"/>
            <a:ext cx="4184057" cy="369888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557A677-3147-4104-8080-FD6CC4440E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688" y="1834926"/>
            <a:ext cx="4086225" cy="646112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85ED590-F7F6-4E8C-A1D6-12CC4B9FFE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8343" y="6243638"/>
            <a:ext cx="3882345" cy="598487"/>
          </a:xfr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3F03A-8806-4538-9D7F-CB6E74BC9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219075"/>
            <a:ext cx="10933176" cy="137198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933980A-C040-4372-ADFC-0885D2C8C303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C12AFB-CA39-4800-98DD-B04863CD368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97E52-FD27-46D5-9686-4673859708A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521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17363-8886-4B68-BBB9-CE7E6CDC2B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C3B3138-7E6D-43B6-A44C-918E98D9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C6BB-94B4-4057-A3BC-13D6F990109B}" type="datetimeFigureOut">
              <a:rPr lang="en-US" noProof="0" smtClean="0"/>
              <a:t>8/26/2024</a:t>
            </a:fld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77F59F-6724-4659-8FF1-D6926827F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5914854-BBC9-429B-A35D-5523103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03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45BDD-F7D3-4B1A-88BE-8D9EDCCE830B}"/>
              </a:ext>
            </a:extLst>
          </p:cNvPr>
          <p:cNvSpPr/>
          <p:nvPr userDrawn="1"/>
        </p:nvSpPr>
        <p:spPr>
          <a:xfrm>
            <a:off x="0" y="190"/>
            <a:ext cx="12192000" cy="16735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1D616B-116A-4DA8-8747-324ECAFB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CB574-1063-4B43-B63E-85512CC99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5D32C-0D2C-48EE-A6E0-6675C25A3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C6BB-94B4-4057-A3BC-13D6F990109B}" type="datetimeFigureOut">
              <a:rPr lang="en-US" noProof="0" smtClean="0"/>
              <a:t>8/26/2024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C77C9-2CF6-404C-92B6-BCEB6C708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B5D02-ADE3-4D86-BED1-C12944488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6F2DD-221D-4991-BA23-B2C16AFFF24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2641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1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hyperlink" Target="https://fastapi.tiangol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chinelearningcoban.com/" TargetMode="External"/><Relationship Id="rId5" Type="http://schemas.openxmlformats.org/officeDocument/2006/relationships/hyperlink" Target="https://app.diagrams.net/" TargetMode="External"/><Relationship Id="rId4" Type="http://schemas.openxmlformats.org/officeDocument/2006/relationships/hyperlink" Target="https://jwt.io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Learn to Draw Background">
            <a:extLst>
              <a:ext uri="{FF2B5EF4-FFF2-40B4-BE49-F238E27FC236}">
                <a16:creationId xmlns:a16="http://schemas.microsoft.com/office/drawing/2014/main" id="{7FD9C5C0-919A-48C6-B5A4-49A012EB3D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32004"/>
            <a:ext cx="12192000" cy="691286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BCF1A5-33BD-4AE2-8C11-6798C4221E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7101" y="5143583"/>
            <a:ext cx="4589662" cy="488131"/>
          </a:xfrm>
        </p:spPr>
        <p:txBody>
          <a:bodyPr>
            <a:normAutofit/>
          </a:bodyPr>
          <a:lstStyle/>
          <a:p>
            <a:r>
              <a:rPr lang="en-US" sz="2400" dirty="0" err="1"/>
              <a:t>Sinh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: </a:t>
            </a:r>
            <a:r>
              <a:rPr lang="en-US" sz="2400" dirty="0" err="1"/>
              <a:t>Tạ</a:t>
            </a:r>
            <a:r>
              <a:rPr lang="en-US" sz="2400" dirty="0"/>
              <a:t> Quang </a:t>
            </a:r>
            <a:r>
              <a:rPr lang="en-US" sz="2400" dirty="0" err="1"/>
              <a:t>Tùng</a:t>
            </a:r>
            <a:endParaRPr lang="en-US" sz="2400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4374B7E-EEDF-4C84-BE7C-BB501838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62" y="2255216"/>
            <a:ext cx="10608076" cy="1843124"/>
          </a:xfrm>
        </p:spPr>
        <p:txBody>
          <a:bodyPr/>
          <a:lstStyle/>
          <a:p>
            <a:pPr algn="ctr"/>
            <a:r>
              <a:rPr lang="en-US" sz="6600" dirty="0" err="1"/>
              <a:t>Hệ</a:t>
            </a:r>
            <a:r>
              <a:rPr lang="en-US" sz="6600" dirty="0"/>
              <a:t> </a:t>
            </a:r>
            <a:r>
              <a:rPr lang="en-US" sz="6600" dirty="0" err="1"/>
              <a:t>thống</a:t>
            </a:r>
            <a:r>
              <a:rPr lang="en-US" sz="6600" dirty="0"/>
              <a:t> </a:t>
            </a:r>
            <a:r>
              <a:rPr lang="en-US" sz="6600" dirty="0" err="1"/>
              <a:t>quản</a:t>
            </a:r>
            <a:r>
              <a:rPr lang="en-US" sz="6600" dirty="0"/>
              <a:t> </a:t>
            </a:r>
            <a:r>
              <a:rPr lang="en-US" sz="6600" dirty="0" err="1"/>
              <a:t>lý</a:t>
            </a:r>
            <a:r>
              <a:rPr lang="en-US" sz="6600" dirty="0"/>
              <a:t> </a:t>
            </a:r>
            <a:br>
              <a:rPr lang="en-US" sz="6600" dirty="0"/>
            </a:br>
            <a:r>
              <a:rPr lang="en-US" sz="6600" dirty="0" err="1"/>
              <a:t>th</a:t>
            </a:r>
            <a:r>
              <a:rPr lang="vi-VN" sz="6600" dirty="0">
                <a:latin typeface="Calibri" panose="020F0502020204030204" pitchFamily="34" charset="0"/>
              </a:rPr>
              <a:t>ư</a:t>
            </a:r>
            <a:r>
              <a:rPr lang="en-US" sz="6600" dirty="0"/>
              <a:t> </a:t>
            </a:r>
            <a:r>
              <a:rPr lang="en-US" sz="6600" dirty="0" err="1"/>
              <a:t>viện</a:t>
            </a:r>
            <a:r>
              <a:rPr lang="en-US" sz="6600" dirty="0"/>
              <a:t> </a:t>
            </a:r>
            <a:r>
              <a:rPr lang="en-US" sz="6600" dirty="0" err="1"/>
              <a:t>tài</a:t>
            </a:r>
            <a:r>
              <a:rPr lang="en-US" sz="6600" dirty="0"/>
              <a:t> </a:t>
            </a:r>
            <a:r>
              <a:rPr lang="en-US" sz="6600" dirty="0" err="1"/>
              <a:t>liệu</a:t>
            </a:r>
            <a:r>
              <a:rPr lang="en-US" sz="6600" dirty="0"/>
              <a:t> </a:t>
            </a:r>
            <a:r>
              <a:rPr lang="en-US" sz="6600" dirty="0" err="1"/>
              <a:t>điện</a:t>
            </a:r>
            <a:r>
              <a:rPr lang="en-US" sz="6600" dirty="0"/>
              <a:t> </a:t>
            </a:r>
            <a:r>
              <a:rPr lang="en-US" sz="6600" dirty="0" err="1"/>
              <a:t>tử</a:t>
            </a:r>
            <a:r>
              <a:rPr lang="en-US" sz="6600" dirty="0"/>
              <a:t> </a:t>
            </a:r>
            <a:r>
              <a:rPr lang="en-US" sz="6600" dirty="0" err="1"/>
              <a:t>số</a:t>
            </a:r>
            <a:endParaRPr lang="en-US" sz="6600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42C50A3-0265-4AB1-BC9A-3BE26CC7ACC6}"/>
              </a:ext>
            </a:extLst>
          </p:cNvPr>
          <p:cNvSpPr txBox="1">
            <a:spLocks/>
          </p:cNvSpPr>
          <p:nvPr/>
        </p:nvSpPr>
        <p:spPr>
          <a:xfrm>
            <a:off x="4259462" y="93661"/>
            <a:ext cx="4370188" cy="42069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Công</a:t>
            </a:r>
            <a:r>
              <a:rPr lang="en-US" b="1" dirty="0"/>
              <a:t> ty </a:t>
            </a:r>
            <a:r>
              <a:rPr lang="en-US" b="1" dirty="0" err="1"/>
              <a:t>cổ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Rikkeisoft</a:t>
            </a:r>
            <a:endParaRPr lang="en-US" b="1" dirty="0"/>
          </a:p>
        </p:txBody>
      </p:sp>
      <p:pic>
        <p:nvPicPr>
          <p:cNvPr id="1028" name="Picture 4" descr="RikkeiSoft - TPHCM | Ho Chi Minh City">
            <a:extLst>
              <a:ext uri="{FF2B5EF4-FFF2-40B4-BE49-F238E27FC236}">
                <a16:creationId xmlns:a16="http://schemas.microsoft.com/office/drawing/2014/main" id="{653C0CA3-149A-4F9F-9C17-F8761307F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95" y="93661"/>
            <a:ext cx="712534" cy="7125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A4C4040-D5C4-4E2B-ADB3-E751C8695A0F}"/>
              </a:ext>
            </a:extLst>
          </p:cNvPr>
          <p:cNvSpPr txBox="1">
            <a:spLocks/>
          </p:cNvSpPr>
          <p:nvPr/>
        </p:nvSpPr>
        <p:spPr>
          <a:xfrm>
            <a:off x="3405188" y="4382569"/>
            <a:ext cx="5381624" cy="4881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Ng</a:t>
            </a:r>
            <a:r>
              <a:rPr lang="vi-VN" sz="2800" dirty="0">
                <a:latin typeface="Calibri" panose="020F0502020204030204" pitchFamily="34" charset="0"/>
              </a:rPr>
              <a:t>ư</a:t>
            </a:r>
            <a:r>
              <a:rPr lang="en-US" sz="2800" dirty="0" err="1"/>
              <a:t>ời</a:t>
            </a:r>
            <a:r>
              <a:rPr lang="en-US" sz="2800" dirty="0"/>
              <a:t> </a:t>
            </a:r>
            <a:r>
              <a:rPr lang="en-US" sz="2800" dirty="0" err="1"/>
              <a:t>hướng</a:t>
            </a:r>
            <a:r>
              <a:rPr lang="en-US" sz="2800" dirty="0"/>
              <a:t> </a:t>
            </a:r>
            <a:r>
              <a:rPr lang="en-US" sz="2800" dirty="0" err="1"/>
              <a:t>dẫn</a:t>
            </a:r>
            <a:r>
              <a:rPr lang="en-US" sz="2800" dirty="0"/>
              <a:t>: </a:t>
            </a:r>
            <a:r>
              <a:rPr lang="en-US" sz="2800" dirty="0" err="1"/>
              <a:t>Nguyễn</a:t>
            </a:r>
            <a:r>
              <a:rPr lang="en-US" sz="2800" dirty="0"/>
              <a:t> </a:t>
            </a:r>
            <a:r>
              <a:rPr lang="en-US" sz="2800" dirty="0" err="1"/>
              <a:t>Phúc</a:t>
            </a:r>
            <a:r>
              <a:rPr lang="en-US" sz="2800" dirty="0"/>
              <a:t> </a:t>
            </a:r>
            <a:r>
              <a:rPr lang="en-US" sz="2800" dirty="0" err="1"/>
              <a:t>Nguyên</a:t>
            </a:r>
            <a:endParaRPr lang="en-US" sz="28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09F1CF-22CF-49E8-A667-D24253F544F0}"/>
              </a:ext>
            </a:extLst>
          </p:cNvPr>
          <p:cNvSpPr/>
          <p:nvPr/>
        </p:nvSpPr>
        <p:spPr>
          <a:xfrm>
            <a:off x="400051" y="1421266"/>
            <a:ext cx="2856112" cy="48813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Thực</a:t>
            </a:r>
            <a:r>
              <a:rPr lang="en-US" sz="2000" b="1" dirty="0"/>
              <a:t> </a:t>
            </a:r>
            <a:r>
              <a:rPr lang="en-US" sz="2000" b="1" dirty="0" err="1"/>
              <a:t>tập</a:t>
            </a:r>
            <a:r>
              <a:rPr lang="en-US" sz="2000" b="1" dirty="0"/>
              <a:t> </a:t>
            </a:r>
            <a:r>
              <a:rPr lang="en-US" sz="2000" b="1" dirty="0" err="1"/>
              <a:t>chuyên</a:t>
            </a:r>
            <a:r>
              <a:rPr lang="en-US" sz="2000" b="1" dirty="0"/>
              <a:t> </a:t>
            </a:r>
            <a:r>
              <a:rPr lang="en-US" sz="2000" b="1" dirty="0" err="1"/>
              <a:t>ngành</a:t>
            </a:r>
            <a:endParaRPr lang="en-US" sz="2000" b="1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010CD76-1A2F-4A5A-ABDC-E3178647F655}"/>
              </a:ext>
            </a:extLst>
          </p:cNvPr>
          <p:cNvSpPr txBox="1">
            <a:spLocks/>
          </p:cNvSpPr>
          <p:nvPr/>
        </p:nvSpPr>
        <p:spPr>
          <a:xfrm>
            <a:off x="191395" y="5918900"/>
            <a:ext cx="4323455" cy="84543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100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MSV: 21000712</a:t>
            </a:r>
          </a:p>
          <a:p>
            <a:r>
              <a:rPr lang="en-US" sz="2400" dirty="0"/>
              <a:t>Email: </a:t>
            </a:r>
            <a:r>
              <a:rPr lang="en-US" sz="2400" dirty="0" err="1"/>
              <a:t>taquangtung_t66@hus.edu.vn</a:t>
            </a:r>
            <a:endParaRPr lang="en-US" sz="2400" dirty="0"/>
          </a:p>
          <a:p>
            <a:r>
              <a:rPr lang="en-US" sz="2400" dirty="0" err="1"/>
              <a:t>Lớp</a:t>
            </a:r>
            <a:r>
              <a:rPr lang="en-US" sz="2400" dirty="0"/>
              <a:t>: </a:t>
            </a:r>
            <a:r>
              <a:rPr lang="en-US" sz="2400" dirty="0" err="1"/>
              <a:t>K66A2</a:t>
            </a:r>
            <a:r>
              <a:rPr lang="en-US" sz="2400" dirty="0"/>
              <a:t> – </a:t>
            </a:r>
            <a:r>
              <a:rPr lang="en-US" sz="2400" dirty="0" err="1"/>
              <a:t>Toán</a:t>
            </a:r>
            <a:r>
              <a:rPr lang="en-US" sz="2400" dirty="0"/>
              <a:t> tin </a:t>
            </a:r>
          </a:p>
        </p:txBody>
      </p:sp>
    </p:spTree>
    <p:extLst>
      <p:ext uri="{BB962C8B-B14F-4D97-AF65-F5344CB8AC3E}">
        <p14:creationId xmlns:p14="http://schemas.microsoft.com/office/powerpoint/2010/main" val="342376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318">
            <a:extLst>
              <a:ext uri="{FF2B5EF4-FFF2-40B4-BE49-F238E27FC236}">
                <a16:creationId xmlns:a16="http://schemas.microsoft.com/office/drawing/2014/main" id="{FCD9045E-D7F0-4D5C-900C-487CE43D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5B6327-B74B-4CF8-8F9B-36B170D03EA5}"/>
              </a:ext>
            </a:extLst>
          </p:cNvPr>
          <p:cNvSpPr/>
          <p:nvPr/>
        </p:nvSpPr>
        <p:spPr>
          <a:xfrm>
            <a:off x="4895849" y="3133725"/>
            <a:ext cx="1981200" cy="19812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err="1"/>
              <a:t>Hệ</a:t>
            </a:r>
            <a:r>
              <a:rPr lang="en-US" sz="1900" b="1" dirty="0"/>
              <a:t> </a:t>
            </a:r>
            <a:r>
              <a:rPr lang="en-US" sz="1900" b="1" dirty="0" err="1"/>
              <a:t>thống</a:t>
            </a:r>
            <a:r>
              <a:rPr lang="en-US" sz="1900" b="1" dirty="0"/>
              <a:t> </a:t>
            </a:r>
            <a:r>
              <a:rPr lang="en-US" sz="1900" b="1" dirty="0" err="1"/>
              <a:t>quản</a:t>
            </a:r>
            <a:r>
              <a:rPr lang="en-US" sz="1900" b="1" dirty="0"/>
              <a:t> </a:t>
            </a:r>
            <a:r>
              <a:rPr lang="en-US" sz="1900" b="1" dirty="0" err="1"/>
              <a:t>lý</a:t>
            </a:r>
            <a:r>
              <a:rPr lang="en-US" sz="1900" b="1" dirty="0"/>
              <a:t> </a:t>
            </a:r>
            <a:r>
              <a:rPr lang="en-US" sz="1900" b="1" dirty="0" err="1"/>
              <a:t>th</a:t>
            </a:r>
            <a:r>
              <a:rPr lang="vi-VN" sz="1900" b="1" dirty="0">
                <a:latin typeface="Calibri" panose="020F0502020204030204" pitchFamily="34" charset="0"/>
              </a:rPr>
              <a:t>ư</a:t>
            </a:r>
            <a:r>
              <a:rPr lang="en-US" sz="1900" b="1" dirty="0"/>
              <a:t> </a:t>
            </a:r>
            <a:r>
              <a:rPr lang="en-US" sz="1900" b="1" dirty="0" err="1"/>
              <a:t>viện</a:t>
            </a:r>
            <a:r>
              <a:rPr lang="en-US" sz="1900" b="1" dirty="0"/>
              <a:t> </a:t>
            </a:r>
            <a:r>
              <a:rPr lang="en-US" sz="1900" b="1" dirty="0" err="1"/>
              <a:t>tài</a:t>
            </a:r>
            <a:r>
              <a:rPr lang="en-US" sz="1900" b="1" dirty="0"/>
              <a:t> </a:t>
            </a:r>
            <a:r>
              <a:rPr lang="en-US" sz="1900" b="1" dirty="0" err="1"/>
              <a:t>liệu</a:t>
            </a:r>
            <a:r>
              <a:rPr lang="en-US" sz="1900" b="1" dirty="0"/>
              <a:t> </a:t>
            </a:r>
            <a:r>
              <a:rPr lang="en-US" sz="1900" b="1" dirty="0" err="1"/>
              <a:t>điện</a:t>
            </a:r>
            <a:r>
              <a:rPr lang="en-US" sz="1900" b="1" dirty="0"/>
              <a:t> </a:t>
            </a:r>
            <a:r>
              <a:rPr lang="en-US" sz="1900" b="1" dirty="0" err="1"/>
              <a:t>tử</a:t>
            </a:r>
            <a:r>
              <a:rPr lang="en-US" sz="1900" b="1" dirty="0"/>
              <a:t> </a:t>
            </a:r>
            <a:r>
              <a:rPr lang="en-US" sz="1900" b="1" dirty="0" err="1"/>
              <a:t>số</a:t>
            </a:r>
            <a:endParaRPr lang="en-US" sz="19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ED15F5-3EE5-4ABF-BCAD-75A70F766444}"/>
              </a:ext>
            </a:extLst>
          </p:cNvPr>
          <p:cNvSpPr/>
          <p:nvPr/>
        </p:nvSpPr>
        <p:spPr>
          <a:xfrm>
            <a:off x="742950" y="3657600"/>
            <a:ext cx="1943100" cy="9334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  <a:p>
            <a:pPr algn="ctr"/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DCA4BD-AB5C-4865-8F8B-F0E3A94F04AA}"/>
              </a:ext>
            </a:extLst>
          </p:cNvPr>
          <p:cNvCxnSpPr>
            <a:stCxn id="4" idx="2"/>
            <a:endCxn id="5" idx="3"/>
          </p:cNvCxnSpPr>
          <p:nvPr/>
        </p:nvCxnSpPr>
        <p:spPr>
          <a:xfrm flipH="1">
            <a:off x="2686050" y="4124325"/>
            <a:ext cx="22097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A093B8-86FF-4667-9E92-2E9BB3EEA476}"/>
              </a:ext>
            </a:extLst>
          </p:cNvPr>
          <p:cNvSpPr/>
          <p:nvPr/>
        </p:nvSpPr>
        <p:spPr>
          <a:xfrm>
            <a:off x="1638300" y="2325808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930A1D9-9447-4C92-9E96-F185D0D5B001}"/>
              </a:ext>
            </a:extLst>
          </p:cNvPr>
          <p:cNvCxnSpPr>
            <a:stCxn id="4" idx="2"/>
            <a:endCxn id="17" idx="3"/>
          </p:cNvCxnSpPr>
          <p:nvPr/>
        </p:nvCxnSpPr>
        <p:spPr>
          <a:xfrm rot="10800000">
            <a:off x="3581401" y="2617337"/>
            <a:ext cx="1314449" cy="150698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214A7D-7EB2-4650-8CEC-65526D65F2E8}"/>
              </a:ext>
            </a:extLst>
          </p:cNvPr>
          <p:cNvSpPr/>
          <p:nvPr/>
        </p:nvSpPr>
        <p:spPr>
          <a:xfrm>
            <a:off x="1638300" y="5290121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endParaRPr lang="en-US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A9740B3-676F-4125-962E-99BCCAC3F71C}"/>
              </a:ext>
            </a:extLst>
          </p:cNvPr>
          <p:cNvCxnSpPr>
            <a:stCxn id="4" idx="2"/>
            <a:endCxn id="20" idx="3"/>
          </p:cNvCxnSpPr>
          <p:nvPr/>
        </p:nvCxnSpPr>
        <p:spPr>
          <a:xfrm rot="10800000" flipV="1">
            <a:off x="3581401" y="4124324"/>
            <a:ext cx="1314449" cy="145732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872DA39-7C59-4182-BA1B-CF99CB87A18B}"/>
              </a:ext>
            </a:extLst>
          </p:cNvPr>
          <p:cNvSpPr/>
          <p:nvPr/>
        </p:nvSpPr>
        <p:spPr>
          <a:xfrm>
            <a:off x="8382000" y="2325808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CFD82B1-3FE2-4B49-B46A-F6FA454135A5}"/>
              </a:ext>
            </a:extLst>
          </p:cNvPr>
          <p:cNvSpPr/>
          <p:nvPr/>
        </p:nvSpPr>
        <p:spPr>
          <a:xfrm>
            <a:off x="8382000" y="3832796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22AF173-8DFD-4AD9-8C41-21A5C7567991}"/>
              </a:ext>
            </a:extLst>
          </p:cNvPr>
          <p:cNvSpPr/>
          <p:nvPr/>
        </p:nvSpPr>
        <p:spPr>
          <a:xfrm>
            <a:off x="8382000" y="5147246"/>
            <a:ext cx="1943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52803A-A587-45A9-A999-DA9130EA1986}"/>
              </a:ext>
            </a:extLst>
          </p:cNvPr>
          <p:cNvCxnSpPr>
            <a:stCxn id="4" idx="6"/>
            <a:endCxn id="24" idx="1"/>
          </p:cNvCxnSpPr>
          <p:nvPr/>
        </p:nvCxnSpPr>
        <p:spPr>
          <a:xfrm>
            <a:off x="6877049" y="4124325"/>
            <a:ext cx="15049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3DF118C-97A1-42C8-936C-8AB9DB4F59F8}"/>
              </a:ext>
            </a:extLst>
          </p:cNvPr>
          <p:cNvCxnSpPr>
            <a:stCxn id="4" idx="6"/>
            <a:endCxn id="23" idx="1"/>
          </p:cNvCxnSpPr>
          <p:nvPr/>
        </p:nvCxnSpPr>
        <p:spPr>
          <a:xfrm flipV="1">
            <a:off x="6877049" y="2617337"/>
            <a:ext cx="1504951" cy="150698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04A402C-C0C2-47B1-A104-F80BA6C89594}"/>
              </a:ext>
            </a:extLst>
          </p:cNvPr>
          <p:cNvCxnSpPr>
            <a:stCxn id="4" idx="6"/>
            <a:endCxn id="25" idx="1"/>
          </p:cNvCxnSpPr>
          <p:nvPr/>
        </p:nvCxnSpPr>
        <p:spPr>
          <a:xfrm>
            <a:off x="6877049" y="4124325"/>
            <a:ext cx="1504951" cy="131445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FFB973D-548B-44DC-8C2E-DDE35456DDF8}"/>
              </a:ext>
            </a:extLst>
          </p:cNvPr>
          <p:cNvSpPr/>
          <p:nvPr/>
        </p:nvSpPr>
        <p:spPr>
          <a:xfrm>
            <a:off x="4895849" y="1851596"/>
            <a:ext cx="1981201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5C89F7-B38C-4291-88C5-D9B52F55D297}"/>
              </a:ext>
            </a:extLst>
          </p:cNvPr>
          <p:cNvCxnSpPr>
            <a:cxnSpLocks/>
            <a:stCxn id="4" idx="0"/>
            <a:endCxn id="34" idx="2"/>
          </p:cNvCxnSpPr>
          <p:nvPr/>
        </p:nvCxnSpPr>
        <p:spPr>
          <a:xfrm flipV="1">
            <a:off x="5886449" y="2434654"/>
            <a:ext cx="1" cy="6990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A78954A-C5E7-4A3C-B087-054E66193A25}"/>
              </a:ext>
            </a:extLst>
          </p:cNvPr>
          <p:cNvSpPr/>
          <p:nvPr/>
        </p:nvSpPr>
        <p:spPr>
          <a:xfrm>
            <a:off x="4114799" y="6048374"/>
            <a:ext cx="1562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7A99483-134D-4AD6-8773-B8086B5AAF65}"/>
              </a:ext>
            </a:extLst>
          </p:cNvPr>
          <p:cNvSpPr/>
          <p:nvPr/>
        </p:nvSpPr>
        <p:spPr>
          <a:xfrm>
            <a:off x="6134103" y="6048374"/>
            <a:ext cx="1562100" cy="583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6C2F38C-4EA7-492E-94A5-1A20B932A03E}"/>
              </a:ext>
            </a:extLst>
          </p:cNvPr>
          <p:cNvCxnSpPr>
            <a:stCxn id="4" idx="4"/>
            <a:endCxn id="41" idx="0"/>
          </p:cNvCxnSpPr>
          <p:nvPr/>
        </p:nvCxnSpPr>
        <p:spPr>
          <a:xfrm rot="5400000">
            <a:off x="4924425" y="5086349"/>
            <a:ext cx="933449" cy="9906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1140A21-4DE9-4186-BF5A-1E2F34409D06}"/>
              </a:ext>
            </a:extLst>
          </p:cNvPr>
          <p:cNvCxnSpPr>
            <a:stCxn id="4" idx="4"/>
            <a:endCxn id="42" idx="0"/>
          </p:cNvCxnSpPr>
          <p:nvPr/>
        </p:nvCxnSpPr>
        <p:spPr>
          <a:xfrm rot="16200000" flipH="1">
            <a:off x="5934077" y="5067297"/>
            <a:ext cx="933449" cy="102870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99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ED115-5375-4560-8942-EC794C1876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4492" y="5279346"/>
            <a:ext cx="3113316" cy="424771"/>
          </a:xfrm>
        </p:spPr>
        <p:txBody>
          <a:bodyPr/>
          <a:lstStyle/>
          <a:p>
            <a:r>
              <a:rPr lang="en-US" b="1" dirty="0"/>
              <a:t>Trang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endParaRPr lang="en-US" b="1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AD9AABC-0F34-41D7-8918-B673B62C4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BB9B45-AA8F-4026-90D4-1DD1320E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2561885"/>
            <a:ext cx="4762500" cy="26114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FD166A-900E-4C6A-BFF4-650D6DBC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561885"/>
            <a:ext cx="4762500" cy="2611431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AEEAB7-0F27-4885-9787-A25A974F53F4}"/>
              </a:ext>
            </a:extLst>
          </p:cNvPr>
          <p:cNvSpPr txBox="1">
            <a:spLocks/>
          </p:cNvSpPr>
          <p:nvPr/>
        </p:nvSpPr>
        <p:spPr>
          <a:xfrm>
            <a:off x="1434192" y="5279346"/>
            <a:ext cx="3113316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Trang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endParaRPr lang="en-US" b="1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F849615-7FC7-47D0-AF68-72B172230738}"/>
              </a:ext>
            </a:extLst>
          </p:cNvPr>
          <p:cNvSpPr txBox="1">
            <a:spLocks/>
          </p:cNvSpPr>
          <p:nvPr/>
        </p:nvSpPr>
        <p:spPr>
          <a:xfrm>
            <a:off x="310242" y="1974894"/>
            <a:ext cx="3113316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/>
              <a:t>a)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ng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ời</a:t>
            </a:r>
            <a:r>
              <a:rPr lang="en-US" b="1" u="sng" dirty="0"/>
              <a:t> </a:t>
            </a:r>
            <a:r>
              <a:rPr lang="en-US" b="1" u="sng" dirty="0" err="1"/>
              <a:t>dùng</a:t>
            </a:r>
            <a:r>
              <a:rPr lang="en-US" b="1" u="sng" dirty="0"/>
              <a:t>: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8407204-EC9E-4427-8EE7-88EFE28D38AF}"/>
              </a:ext>
            </a:extLst>
          </p:cNvPr>
          <p:cNvSpPr txBox="1">
            <a:spLocks/>
          </p:cNvSpPr>
          <p:nvPr/>
        </p:nvSpPr>
        <p:spPr>
          <a:xfrm>
            <a:off x="419099" y="6013214"/>
            <a:ext cx="10934701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/>
              <a:t>L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/>
              <a:t>u ý: </a:t>
            </a:r>
            <a:r>
              <a:rPr lang="vi-VN" i="1" dirty="0">
                <a:latin typeface="Calibri" panose="020F0502020204030204" pitchFamily="34" charset="0"/>
              </a:rPr>
              <a:t>username là duy nhất (không được trùng với bất kỳ username nào</a:t>
            </a:r>
            <a:r>
              <a:rPr lang="en-US" i="1" dirty="0"/>
              <a:t> </a:t>
            </a:r>
            <a:r>
              <a:rPr lang="vi-VN" i="1" dirty="0">
                <a:latin typeface="Calibri" panose="020F0502020204030204" pitchFamily="34" charset="0"/>
              </a:rPr>
              <a:t>khác đã tồn tại trong hệ thống)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82631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4435475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Quy</a:t>
            </a:r>
            <a:r>
              <a:rPr lang="en-US" b="1" u="sng" dirty="0"/>
              <a:t> </a:t>
            </a:r>
            <a:r>
              <a:rPr lang="en-US" b="1" u="sng" dirty="0" err="1"/>
              <a:t>trình</a:t>
            </a:r>
            <a:r>
              <a:rPr lang="en-US" b="1" u="sng" dirty="0"/>
              <a:t> </a:t>
            </a:r>
            <a:r>
              <a:rPr lang="en-US" b="1" u="sng" dirty="0" err="1"/>
              <a:t>đăng</a:t>
            </a:r>
            <a:r>
              <a:rPr lang="en-US" b="1" u="sng" dirty="0"/>
              <a:t> </a:t>
            </a:r>
            <a:r>
              <a:rPr lang="en-US" b="1" u="sng" dirty="0" err="1"/>
              <a:t>nhập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A721B3-10F2-4DC2-A0FC-C24DF930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218" y="2442223"/>
            <a:ext cx="5230806" cy="357187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EF61924-11BE-429D-8382-32DDEB7FC62D}"/>
              </a:ext>
            </a:extLst>
          </p:cNvPr>
          <p:cNvSpPr txBox="1">
            <a:spLocks/>
          </p:cNvSpPr>
          <p:nvPr/>
        </p:nvSpPr>
        <p:spPr>
          <a:xfrm>
            <a:off x="4633991" y="6129305"/>
            <a:ext cx="324726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khoản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1421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</a:t>
            </a:r>
            <a:r>
              <a:rPr lang="en-US" b="1" u="sng" dirty="0" err="1"/>
              <a:t>Quy</a:t>
            </a:r>
            <a:r>
              <a:rPr lang="en-US" b="1" u="sng" dirty="0"/>
              <a:t> </a:t>
            </a:r>
            <a:r>
              <a:rPr lang="en-US" b="1" u="sng" dirty="0" err="1"/>
              <a:t>trình</a:t>
            </a:r>
            <a:r>
              <a:rPr lang="en-US" b="1" u="sng" dirty="0"/>
              <a:t> </a:t>
            </a:r>
            <a:r>
              <a:rPr lang="en-US" b="1" u="sng" dirty="0" err="1"/>
              <a:t>đăng</a:t>
            </a:r>
            <a:r>
              <a:rPr lang="en-US" b="1" u="sng" dirty="0"/>
              <a:t> </a:t>
            </a:r>
            <a:r>
              <a:rPr lang="en-US" b="1" u="sng" dirty="0" err="1"/>
              <a:t>ký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C3047F-87C7-4145-9D5D-56C6E25D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53" y="2405539"/>
            <a:ext cx="6390544" cy="314432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4433886" y="5834142"/>
            <a:ext cx="290512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ký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khoản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1962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4643437" y="5804917"/>
            <a:ext cx="290512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/>
              <a:t>Đăng</a:t>
            </a:r>
            <a:r>
              <a:rPr lang="en-US" sz="2400" b="1" dirty="0"/>
              <a:t> </a:t>
            </a:r>
            <a:r>
              <a:rPr lang="en-US" sz="2400" b="1" dirty="0" err="1"/>
              <a:t>xuất</a:t>
            </a:r>
            <a:r>
              <a:rPr lang="en-US" sz="2400" b="1" dirty="0"/>
              <a:t> </a:t>
            </a:r>
            <a:r>
              <a:rPr lang="en-US" sz="2400" b="1" dirty="0" err="1"/>
              <a:t>tài</a:t>
            </a:r>
            <a:r>
              <a:rPr lang="en-US" sz="2400" b="1" dirty="0"/>
              <a:t> </a:t>
            </a:r>
            <a:r>
              <a:rPr lang="en-US" sz="2400" b="1" dirty="0" err="1"/>
              <a:t>khoản</a:t>
            </a:r>
            <a:endParaRPr 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D5407A-3F4F-4E9C-BD95-900105374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31" y="2186555"/>
            <a:ext cx="6847338" cy="34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86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Thông</a:t>
            </a:r>
            <a:r>
              <a:rPr lang="en-US" b="1" u="sng" dirty="0"/>
              <a:t> tin </a:t>
            </a:r>
            <a:r>
              <a:rPr lang="en-US" b="1" u="sng" dirty="0" err="1"/>
              <a:t>cá</a:t>
            </a:r>
            <a:r>
              <a:rPr lang="en-US" b="1" u="sng" dirty="0"/>
              <a:t> </a:t>
            </a:r>
            <a:r>
              <a:rPr lang="en-US" b="1" u="sng" dirty="0" err="1"/>
              <a:t>nhân</a:t>
            </a:r>
            <a:r>
              <a:rPr lang="en-US" b="1" u="sng" dirty="0"/>
              <a:t>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71BE56-BEC3-4F32-8CDA-BF3F0903F5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86500" y="3370392"/>
            <a:ext cx="5649966" cy="185533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3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Edit Avatar, Change Password, Delete Account.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/>
              <a:t>Có</a:t>
            </a:r>
            <a:r>
              <a:rPr lang="en-US" sz="2000" dirty="0"/>
              <a:t> 4 </a:t>
            </a:r>
            <a:r>
              <a:rPr lang="en-US" sz="2000" dirty="0" err="1"/>
              <a:t>mức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quyền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,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: Customer, User, Admin, </a:t>
            </a:r>
            <a:r>
              <a:rPr lang="en-US" sz="2000" dirty="0" err="1"/>
              <a:t>SuperAdmin</a:t>
            </a:r>
            <a:r>
              <a:rPr lang="en-US" sz="2000" dirty="0"/>
              <a:t>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1797843" y="6213995"/>
            <a:ext cx="266223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Thông</a:t>
            </a:r>
            <a:r>
              <a:rPr lang="en-US" b="1" dirty="0"/>
              <a:t> tin chi </a:t>
            </a:r>
            <a:r>
              <a:rPr lang="en-US" b="1" dirty="0" err="1"/>
              <a:t>tiết</a:t>
            </a:r>
            <a:r>
              <a:rPr lang="en-US" b="1" dirty="0"/>
              <a:t> Avatar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D496-AC4E-4A98-A8B5-41151AC19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78538"/>
            <a:ext cx="5649966" cy="353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59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Chỉnh</a:t>
            </a:r>
            <a:r>
              <a:rPr lang="en-US" b="1" u="sng" dirty="0"/>
              <a:t> </a:t>
            </a:r>
            <a:r>
              <a:rPr lang="en-US" b="1" u="sng" dirty="0" err="1"/>
              <a:t>sửa</a:t>
            </a:r>
            <a:r>
              <a:rPr lang="en-US" b="1" u="sng" dirty="0"/>
              <a:t> </a:t>
            </a:r>
            <a:r>
              <a:rPr lang="en-US" b="1" u="sng" dirty="0" err="1"/>
              <a:t>trang</a:t>
            </a:r>
            <a:r>
              <a:rPr lang="en-US" b="1" u="sng" dirty="0"/>
              <a:t> </a:t>
            </a:r>
            <a:r>
              <a:rPr lang="en-US" b="1" u="sng" dirty="0" err="1"/>
              <a:t>cá</a:t>
            </a:r>
            <a:r>
              <a:rPr lang="en-US" b="1" u="sng" dirty="0"/>
              <a:t> </a:t>
            </a:r>
            <a:r>
              <a:rPr lang="en-US" b="1" u="sng" dirty="0" err="1"/>
              <a:t>nhân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75BC822-E484-4FAB-8FA1-CCE2792A2ED2}"/>
              </a:ext>
            </a:extLst>
          </p:cNvPr>
          <p:cNvSpPr txBox="1">
            <a:spLocks/>
          </p:cNvSpPr>
          <p:nvPr/>
        </p:nvSpPr>
        <p:spPr>
          <a:xfrm>
            <a:off x="2259805" y="5553703"/>
            <a:ext cx="266223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Chỉnh</a:t>
            </a:r>
            <a:r>
              <a:rPr lang="en-US" b="1" dirty="0"/>
              <a:t> </a:t>
            </a:r>
            <a:r>
              <a:rPr lang="en-US" b="1" dirty="0" err="1"/>
              <a:t>sửa</a:t>
            </a:r>
            <a:r>
              <a:rPr lang="en-US" b="1" dirty="0"/>
              <a:t> </a:t>
            </a:r>
            <a:r>
              <a:rPr lang="en-US" b="1" dirty="0" err="1"/>
              <a:t>trang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2107BF-91A3-4BA2-8F43-9EFC3EF6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9" y="2519742"/>
            <a:ext cx="5238751" cy="2840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83F10-8E72-4D33-B60E-EF97A26A9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08" y="2519741"/>
            <a:ext cx="4365197" cy="2840665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5AE6F4E-E9A8-4884-BEC7-E265E33E3DA4}"/>
              </a:ext>
            </a:extLst>
          </p:cNvPr>
          <p:cNvSpPr txBox="1">
            <a:spLocks/>
          </p:cNvSpPr>
          <p:nvPr/>
        </p:nvSpPr>
        <p:spPr>
          <a:xfrm>
            <a:off x="7506019" y="5558713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trang</a:t>
            </a:r>
            <a:r>
              <a:rPr lang="en-US" b="1" dirty="0"/>
              <a:t> </a:t>
            </a:r>
            <a:r>
              <a:rPr lang="en-US" b="1" dirty="0" err="1"/>
              <a:t>cá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48CF41A-6584-41D8-8EFB-29AC3DD64842}"/>
              </a:ext>
            </a:extLst>
          </p:cNvPr>
          <p:cNvSpPr txBox="1">
            <a:spLocks/>
          </p:cNvSpPr>
          <p:nvPr/>
        </p:nvSpPr>
        <p:spPr>
          <a:xfrm>
            <a:off x="592929" y="6128744"/>
            <a:ext cx="783669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Quy</a:t>
            </a:r>
            <a:r>
              <a:rPr lang="en-US" i="1" dirty="0"/>
              <a:t> </a:t>
            </a:r>
            <a:r>
              <a:rPr lang="en-US" i="1" dirty="0" err="1"/>
              <a:t>tắc</a:t>
            </a:r>
            <a:r>
              <a:rPr lang="en-US" i="1" dirty="0"/>
              <a:t> </a:t>
            </a:r>
            <a:r>
              <a:rPr lang="en-US" i="1" dirty="0" err="1"/>
              <a:t>đổi</a:t>
            </a:r>
            <a:r>
              <a:rPr lang="en-US" i="1" dirty="0"/>
              <a:t> </a:t>
            </a:r>
            <a:r>
              <a:rPr lang="en-US" i="1" dirty="0" err="1"/>
              <a:t>tên</a:t>
            </a:r>
            <a:r>
              <a:rPr lang="en-US" i="1" dirty="0"/>
              <a:t> </a:t>
            </a:r>
            <a:r>
              <a:rPr lang="en-US" i="1" dirty="0" err="1"/>
              <a:t>ảnh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CSDL</a:t>
            </a:r>
            <a:r>
              <a:rPr lang="en-US" i="1" dirty="0"/>
              <a:t> </a:t>
            </a:r>
            <a:r>
              <a:rPr lang="en-US" i="1" dirty="0" err="1"/>
              <a:t>là</a:t>
            </a:r>
            <a:r>
              <a:rPr lang="en-US" i="1" dirty="0"/>
              <a:t>: </a:t>
            </a:r>
            <a:r>
              <a:rPr lang="en-US" b="1" i="1" dirty="0"/>
              <a:t>avatars/</a:t>
            </a:r>
            <a:r>
              <a:rPr lang="en-US" b="1" i="1" dirty="0" err="1"/>
              <a:t>username_imagefile.jpg</a:t>
            </a:r>
            <a:r>
              <a:rPr lang="en-US" b="1" i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7338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</a:t>
            </a:r>
            <a:r>
              <a:rPr lang="en-US" b="1" u="sng" dirty="0" err="1"/>
              <a:t>Thay</a:t>
            </a:r>
            <a:r>
              <a:rPr lang="en-US" b="1" u="sng" dirty="0"/>
              <a:t> </a:t>
            </a:r>
            <a:r>
              <a:rPr lang="en-US" b="1" u="sng" dirty="0" err="1"/>
              <a:t>đổi</a:t>
            </a:r>
            <a:r>
              <a:rPr lang="en-US" b="1" u="sng" dirty="0"/>
              <a:t> </a:t>
            </a:r>
            <a:r>
              <a:rPr lang="en-US" b="1" u="sng" dirty="0" err="1"/>
              <a:t>mật</a:t>
            </a:r>
            <a:r>
              <a:rPr lang="en-US" b="1" u="sng" dirty="0"/>
              <a:t> </a:t>
            </a:r>
            <a:r>
              <a:rPr lang="en-US" b="1" u="sng" dirty="0" err="1"/>
              <a:t>khẩu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5AE6F4E-E9A8-4884-BEC7-E265E33E3DA4}"/>
              </a:ext>
            </a:extLst>
          </p:cNvPr>
          <p:cNvSpPr txBox="1">
            <a:spLocks/>
          </p:cNvSpPr>
          <p:nvPr/>
        </p:nvSpPr>
        <p:spPr>
          <a:xfrm>
            <a:off x="6634483" y="6202695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mật</a:t>
            </a:r>
            <a:r>
              <a:rPr lang="en-US" b="1" dirty="0"/>
              <a:t> </a:t>
            </a:r>
            <a:r>
              <a:rPr lang="en-US" b="1" dirty="0" err="1"/>
              <a:t>khẩu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EB7A5-2917-41DF-AF3F-C6D666C5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490" y="2592746"/>
            <a:ext cx="2962285" cy="3792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1F105-C0DB-4429-9C3B-EF5FD94C6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555" y="2341247"/>
            <a:ext cx="5760630" cy="37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9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4. </a:t>
            </a:r>
            <a:r>
              <a:rPr lang="en-US" b="1" u="sng" dirty="0" err="1"/>
              <a:t>Xóa</a:t>
            </a:r>
            <a:r>
              <a:rPr lang="en-US" b="1" u="sng" dirty="0"/>
              <a:t> </a:t>
            </a:r>
            <a:r>
              <a:rPr lang="en-US" b="1" u="sng" dirty="0" err="1"/>
              <a:t>tài</a:t>
            </a:r>
            <a:r>
              <a:rPr lang="en-US" b="1" u="sng" dirty="0"/>
              <a:t> </a:t>
            </a:r>
            <a:r>
              <a:rPr lang="en-US" b="1" u="sng" dirty="0" err="1"/>
              <a:t>khoản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9BC8C-CF97-4217-AD9B-AA7B0CBB8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2505276"/>
            <a:ext cx="8267700" cy="38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83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</a:t>
            </a:r>
            <a:r>
              <a:rPr lang="en-US" b="1" u="sng" dirty="0" err="1"/>
              <a:t>hiển</a:t>
            </a:r>
            <a:r>
              <a:rPr lang="en-US" b="1" u="sng" dirty="0"/>
              <a:t> </a:t>
            </a:r>
            <a:r>
              <a:rPr lang="en-US" b="1" u="sng" dirty="0" err="1"/>
              <a:t>thị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6E877-6E88-4CE8-B208-F4ADA1DFB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" y="2649988"/>
            <a:ext cx="4562476" cy="2652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D5C68-90AF-4565-A5A6-396665A60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49988"/>
            <a:ext cx="5349344" cy="2652283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261375" y="537402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10 </a:t>
            </a:r>
            <a:r>
              <a:rPr lang="en-US" b="1" dirty="0" err="1"/>
              <a:t>cuốn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6979285" y="546927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Giao</a:t>
            </a:r>
            <a:r>
              <a:rPr lang="en-US" b="1" dirty="0"/>
              <a:t> </a:t>
            </a:r>
            <a:r>
              <a:rPr lang="en-US" b="1" dirty="0" err="1"/>
              <a:t>diện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có</a:t>
            </a:r>
            <a:r>
              <a:rPr lang="en-US" b="1" dirty="0"/>
              <a:t> 12 </a:t>
            </a:r>
            <a:r>
              <a:rPr lang="en-US" b="1" dirty="0" err="1"/>
              <a:t>cuốn</a:t>
            </a:r>
            <a:endParaRPr lang="en-US" b="1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592929" y="6128744"/>
            <a:ext cx="783669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tài</a:t>
            </a:r>
            <a:r>
              <a:rPr lang="en-US" i="1" dirty="0"/>
              <a:t> </a:t>
            </a:r>
            <a:r>
              <a:rPr lang="en-US" i="1" dirty="0" err="1"/>
              <a:t>liệu</a:t>
            </a:r>
            <a:r>
              <a:rPr lang="en-US" i="1" dirty="0"/>
              <a:t> đ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ợc</a:t>
            </a:r>
            <a:r>
              <a:rPr lang="en-US" i="1" dirty="0"/>
              <a:t> </a:t>
            </a:r>
            <a:r>
              <a:rPr lang="en-US" i="1" dirty="0" err="1"/>
              <a:t>hiển</a:t>
            </a:r>
            <a:r>
              <a:rPr lang="en-US" i="1" dirty="0"/>
              <a:t> </a:t>
            </a:r>
            <a:r>
              <a:rPr lang="en-US" i="1" dirty="0" err="1"/>
              <a:t>thị</a:t>
            </a:r>
            <a:r>
              <a:rPr lang="en-US" i="1" dirty="0"/>
              <a:t> </a:t>
            </a:r>
            <a:r>
              <a:rPr lang="en-US" i="1" dirty="0" err="1"/>
              <a:t>mặc</a:t>
            </a:r>
            <a:r>
              <a:rPr lang="en-US" i="1" dirty="0"/>
              <a:t> </a:t>
            </a:r>
            <a:r>
              <a:rPr lang="en-US" i="1" dirty="0" err="1"/>
              <a:t>định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sắp</a:t>
            </a:r>
            <a:r>
              <a:rPr lang="en-US" i="1" dirty="0"/>
              <a:t> </a:t>
            </a:r>
            <a:r>
              <a:rPr lang="en-US" i="1" dirty="0" err="1"/>
              <a:t>xếp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ID BOOK.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89322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3C69A3-B4E8-43B9-A9B3-962E64439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9667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grpSp>
        <p:nvGrpSpPr>
          <p:cNvPr id="7" name="Group 6" descr="pen icon">
            <a:extLst>
              <a:ext uri="{FF2B5EF4-FFF2-40B4-BE49-F238E27FC236}">
                <a16:creationId xmlns:a16="http://schemas.microsoft.com/office/drawing/2014/main" id="{A3A60491-E325-4AB3-8691-52DCEF8E027C}"/>
              </a:ext>
            </a:extLst>
          </p:cNvPr>
          <p:cNvGrpSpPr/>
          <p:nvPr/>
        </p:nvGrpSpPr>
        <p:grpSpPr>
          <a:xfrm>
            <a:off x="682020" y="1946459"/>
            <a:ext cx="623069" cy="623069"/>
            <a:chOff x="291332" y="2517078"/>
            <a:chExt cx="852805" cy="85280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871823-1F20-4797-8EC6-D493D6D15D69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Graphic 18" descr="Stylus Icon">
              <a:extLst>
                <a:ext uri="{FF2B5EF4-FFF2-40B4-BE49-F238E27FC236}">
                  <a16:creationId xmlns:a16="http://schemas.microsoft.com/office/drawing/2014/main" id="{F386B315-8ED1-47AF-B5EC-C873D0D9D8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8859A56A-1EB8-4002-A64A-EE5AD500B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2026929"/>
            <a:ext cx="48919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1. Gi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thiệu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bộ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công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nghệ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sử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dụng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oup 14" descr="pen icon">
            <a:extLst>
              <a:ext uri="{FF2B5EF4-FFF2-40B4-BE49-F238E27FC236}">
                <a16:creationId xmlns:a16="http://schemas.microsoft.com/office/drawing/2014/main" id="{DB07FEA5-5A18-4B2E-9237-D4268356457F}"/>
              </a:ext>
            </a:extLst>
          </p:cNvPr>
          <p:cNvGrpSpPr/>
          <p:nvPr/>
        </p:nvGrpSpPr>
        <p:grpSpPr>
          <a:xfrm>
            <a:off x="682020" y="2752784"/>
            <a:ext cx="623069" cy="623069"/>
            <a:chOff x="291332" y="2517078"/>
            <a:chExt cx="852805" cy="85280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694170-D0B0-474E-8E63-357E10CA4BD4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Graphic 18" descr="Stylus Icon">
              <a:extLst>
                <a:ext uri="{FF2B5EF4-FFF2-40B4-BE49-F238E27FC236}">
                  <a16:creationId xmlns:a16="http://schemas.microsoft.com/office/drawing/2014/main" id="{31AB950C-747E-48F6-95D9-2188376B75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Rectangle 1">
            <a:extLst>
              <a:ext uri="{FF2B5EF4-FFF2-40B4-BE49-F238E27FC236}">
                <a16:creationId xmlns:a16="http://schemas.microsoft.com/office/drawing/2014/main" id="{8FAA5A20-A84F-491A-B87E-5C2763B64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10" y="2833254"/>
            <a:ext cx="88924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2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mô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hình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</a:t>
            </a:r>
            <a:r>
              <a:rPr lang="vi-VN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viện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tài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điện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tử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số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FastAPI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 descr="pen icon">
            <a:extLst>
              <a:ext uri="{FF2B5EF4-FFF2-40B4-BE49-F238E27FC236}">
                <a16:creationId xmlns:a16="http://schemas.microsoft.com/office/drawing/2014/main" id="{7DA06851-6FCC-472A-8AC8-704B9C5B3809}"/>
              </a:ext>
            </a:extLst>
          </p:cNvPr>
          <p:cNvGrpSpPr/>
          <p:nvPr/>
        </p:nvGrpSpPr>
        <p:grpSpPr>
          <a:xfrm>
            <a:off x="682020" y="3559109"/>
            <a:ext cx="623069" cy="623069"/>
            <a:chOff x="291332" y="2517078"/>
            <a:chExt cx="852805" cy="85280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863323-85F3-4FE9-A3D0-66CEA2979C0A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Graphic 18" descr="Stylus Icon">
              <a:extLst>
                <a:ext uri="{FF2B5EF4-FFF2-40B4-BE49-F238E27FC236}">
                  <a16:creationId xmlns:a16="http://schemas.microsoft.com/office/drawing/2014/main" id="{B2DF23C3-C5DA-476F-8C7E-BEDAAC7FFD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Rectangle 1">
            <a:extLst>
              <a:ext uri="{FF2B5EF4-FFF2-40B4-BE49-F238E27FC236}">
                <a16:creationId xmlns:a16="http://schemas.microsoft.com/office/drawing/2014/main" id="{FFD82DCC-79B7-4FE8-94B6-B55074141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10" y="3639579"/>
            <a:ext cx="85305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3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hệ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thống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trợ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ảo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hỗ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trợ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</a:t>
            </a:r>
            <a:r>
              <a:rPr lang="vi-VN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viện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Tkinter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22" descr="pen icon">
            <a:extLst>
              <a:ext uri="{FF2B5EF4-FFF2-40B4-BE49-F238E27FC236}">
                <a16:creationId xmlns:a16="http://schemas.microsoft.com/office/drawing/2014/main" id="{CDF2403F-6638-4487-A147-7200D4C1B106}"/>
              </a:ext>
            </a:extLst>
          </p:cNvPr>
          <p:cNvGrpSpPr/>
          <p:nvPr/>
        </p:nvGrpSpPr>
        <p:grpSpPr>
          <a:xfrm>
            <a:off x="682019" y="4365434"/>
            <a:ext cx="623069" cy="623069"/>
            <a:chOff x="291332" y="2517078"/>
            <a:chExt cx="852805" cy="85280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790980-F212-4D0D-BC0B-A82445D372BA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Graphic 18" descr="Stylus Icon">
              <a:extLst>
                <a:ext uri="{FF2B5EF4-FFF2-40B4-BE49-F238E27FC236}">
                  <a16:creationId xmlns:a16="http://schemas.microsoft.com/office/drawing/2014/main" id="{288D3E79-DCCF-4BD4-8BE4-98B6508DF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6" name="Rectangle 1">
            <a:extLst>
              <a:ext uri="{FF2B5EF4-FFF2-40B4-BE49-F238E27FC236}">
                <a16:creationId xmlns:a16="http://schemas.microsoft.com/office/drawing/2014/main" id="{A6385996-A9CD-4ABB-8D0A-B76213D7C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4445904"/>
            <a:ext cx="73208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4.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mô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hình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kiểm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thử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hệ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thống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với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Streamlit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7" name="Group 26" descr="pen icon">
            <a:extLst>
              <a:ext uri="{FF2B5EF4-FFF2-40B4-BE49-F238E27FC236}">
                <a16:creationId xmlns:a16="http://schemas.microsoft.com/office/drawing/2014/main" id="{291195B4-03EC-4D98-B598-9196213A7434}"/>
              </a:ext>
            </a:extLst>
          </p:cNvPr>
          <p:cNvGrpSpPr/>
          <p:nvPr/>
        </p:nvGrpSpPr>
        <p:grpSpPr>
          <a:xfrm>
            <a:off x="682019" y="5171759"/>
            <a:ext cx="623069" cy="623069"/>
            <a:chOff x="291332" y="2517078"/>
            <a:chExt cx="852805" cy="85280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3A36A8E-6889-45C1-8798-A6C463378D1B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Graphic 18" descr="Stylus Icon">
              <a:extLst>
                <a:ext uri="{FF2B5EF4-FFF2-40B4-BE49-F238E27FC236}">
                  <a16:creationId xmlns:a16="http://schemas.microsoft.com/office/drawing/2014/main" id="{59FE1AA3-891F-4111-8299-F33A85EB8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410773DA-8E2A-4EEC-B1F9-DDEFC1B64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5252229"/>
            <a:ext cx="73208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5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Kết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đạt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đ</a:t>
            </a:r>
            <a:r>
              <a:rPr kumimoji="0" lang="vi-V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ợc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của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d</a:t>
            </a:r>
            <a:r>
              <a:rPr lang="en-US" altLang="en-US" sz="2400" b="1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 </a:t>
            </a:r>
            <a:r>
              <a:rPr lang="en-US" altLang="en-US" sz="2400" b="1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án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 descr="pen icon">
            <a:extLst>
              <a:ext uri="{FF2B5EF4-FFF2-40B4-BE49-F238E27FC236}">
                <a16:creationId xmlns:a16="http://schemas.microsoft.com/office/drawing/2014/main" id="{6CDC80DA-D2C2-40DA-9D1F-E1DEB5FDD993}"/>
              </a:ext>
            </a:extLst>
          </p:cNvPr>
          <p:cNvGrpSpPr/>
          <p:nvPr/>
        </p:nvGrpSpPr>
        <p:grpSpPr>
          <a:xfrm>
            <a:off x="682019" y="5955769"/>
            <a:ext cx="623069" cy="623069"/>
            <a:chOff x="291332" y="2517078"/>
            <a:chExt cx="852805" cy="85280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AB85FE8-AE9B-4361-A061-638EDC8289E2}"/>
                </a:ext>
              </a:extLst>
            </p:cNvPr>
            <p:cNvSpPr/>
            <p:nvPr/>
          </p:nvSpPr>
          <p:spPr>
            <a:xfrm>
              <a:off x="291332" y="2517078"/>
              <a:ext cx="852805" cy="85280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Graphic 18" descr="Stylus Icon">
              <a:extLst>
                <a:ext uri="{FF2B5EF4-FFF2-40B4-BE49-F238E27FC236}">
                  <a16:creationId xmlns:a16="http://schemas.microsoft.com/office/drawing/2014/main" id="{50870270-96E6-4C72-A888-46AA2E05E1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792" y="2767903"/>
              <a:ext cx="350520" cy="350520"/>
            </a:xfrm>
            <a:custGeom>
              <a:avLst/>
              <a:gdLst>
                <a:gd name="connsiteX0" fmla="*/ 751661 w 752475"/>
                <a:gd name="connsiteY0" fmla="*/ 53204 h 752475"/>
                <a:gd name="connsiteX1" fmla="*/ 704036 w 752475"/>
                <a:gd name="connsiteY1" fmla="*/ 5579 h 752475"/>
                <a:gd name="connsiteX2" fmla="*/ 677099 w 752475"/>
                <a:gd name="connsiteY2" fmla="*/ 5579 h 752475"/>
                <a:gd name="connsiteX3" fmla="*/ 661421 w 752475"/>
                <a:gd name="connsiteY3" fmla="*/ 21267 h 752475"/>
                <a:gd name="connsiteX4" fmla="*/ 638999 w 752475"/>
                <a:gd name="connsiteY4" fmla="*/ 24629 h 752475"/>
                <a:gd name="connsiteX5" fmla="*/ 290517 w 752475"/>
                <a:gd name="connsiteY5" fmla="*/ 373111 h 752475"/>
                <a:gd name="connsiteX6" fmla="*/ 284936 w 752475"/>
                <a:gd name="connsiteY6" fmla="*/ 367529 h 752475"/>
                <a:gd name="connsiteX7" fmla="*/ 257999 w 752475"/>
                <a:gd name="connsiteY7" fmla="*/ 367529 h 752475"/>
                <a:gd name="connsiteX8" fmla="*/ 86549 w 752475"/>
                <a:gd name="connsiteY8" fmla="*/ 538979 h 752475"/>
                <a:gd name="connsiteX9" fmla="*/ 80967 w 752475"/>
                <a:gd name="connsiteY9" fmla="*/ 552448 h 752475"/>
                <a:gd name="connsiteX10" fmla="*/ 80967 w 752475"/>
                <a:gd name="connsiteY10" fmla="*/ 582661 h 752475"/>
                <a:gd name="connsiteX11" fmla="*/ 41162 w 752475"/>
                <a:gd name="connsiteY11" fmla="*/ 622475 h 752475"/>
                <a:gd name="connsiteX12" fmla="*/ 20655 w 752475"/>
                <a:gd name="connsiteY12" fmla="*/ 659814 h 752475"/>
                <a:gd name="connsiteX13" fmla="*/ 11711 w 752475"/>
                <a:gd name="connsiteY13" fmla="*/ 700076 h 752475"/>
                <a:gd name="connsiteX14" fmla="*/ 13959 w 752475"/>
                <a:gd name="connsiteY14" fmla="*/ 723164 h 752475"/>
                <a:gd name="connsiteX15" fmla="*/ 4186 w 752475"/>
                <a:gd name="connsiteY15" fmla="*/ 732861 h 752475"/>
                <a:gd name="connsiteX16" fmla="*/ 4186 w 752475"/>
                <a:gd name="connsiteY16" fmla="*/ 753063 h 752475"/>
                <a:gd name="connsiteX17" fmla="*/ 24398 w 752475"/>
                <a:gd name="connsiteY17" fmla="*/ 753063 h 752475"/>
                <a:gd name="connsiteX18" fmla="*/ 34076 w 752475"/>
                <a:gd name="connsiteY18" fmla="*/ 743319 h 752475"/>
                <a:gd name="connsiteX19" fmla="*/ 57174 w 752475"/>
                <a:gd name="connsiteY19" fmla="*/ 745548 h 752475"/>
                <a:gd name="connsiteX20" fmla="*/ 97426 w 752475"/>
                <a:gd name="connsiteY20" fmla="*/ 736604 h 752475"/>
                <a:gd name="connsiteX21" fmla="*/ 134784 w 752475"/>
                <a:gd name="connsiteY21" fmla="*/ 716106 h 752475"/>
                <a:gd name="connsiteX22" fmla="*/ 732620 w 752475"/>
                <a:gd name="connsiteY22" fmla="*/ 118260 h 752475"/>
                <a:gd name="connsiteX23" fmla="*/ 735982 w 752475"/>
                <a:gd name="connsiteY23" fmla="*/ 95848 h 752475"/>
                <a:gd name="connsiteX24" fmla="*/ 751670 w 752475"/>
                <a:gd name="connsiteY24" fmla="*/ 80160 h 752475"/>
                <a:gd name="connsiteX25" fmla="*/ 751661 w 752475"/>
                <a:gd name="connsiteY25" fmla="*/ 53204 h 752475"/>
                <a:gd name="connsiteX26" fmla="*/ 39610 w 752475"/>
                <a:gd name="connsiteY26" fmla="*/ 706257 h 752475"/>
                <a:gd name="connsiteX27" fmla="*/ 48554 w 752475"/>
                <a:gd name="connsiteY27" fmla="*/ 665995 h 752475"/>
                <a:gd name="connsiteX28" fmla="*/ 61365 w 752475"/>
                <a:gd name="connsiteY28" fmla="*/ 642649 h 752475"/>
                <a:gd name="connsiteX29" fmla="*/ 85044 w 752475"/>
                <a:gd name="connsiteY29" fmla="*/ 618970 h 752475"/>
                <a:gd name="connsiteX30" fmla="*/ 104780 w 752475"/>
                <a:gd name="connsiteY30" fmla="*/ 619123 h 752475"/>
                <a:gd name="connsiteX31" fmla="*/ 108152 w 752475"/>
                <a:gd name="connsiteY31" fmla="*/ 617732 h 752475"/>
                <a:gd name="connsiteX32" fmla="*/ 428630 w 752475"/>
                <a:gd name="connsiteY32" fmla="*/ 297244 h 752475"/>
                <a:gd name="connsiteX33" fmla="*/ 470911 w 752475"/>
                <a:gd name="connsiteY33" fmla="*/ 339526 h 752475"/>
                <a:gd name="connsiteX34" fmla="*/ 114571 w 752475"/>
                <a:gd name="connsiteY34" fmla="*/ 695885 h 752475"/>
                <a:gd name="connsiteX35" fmla="*/ 91226 w 752475"/>
                <a:gd name="connsiteY35" fmla="*/ 708686 h 752475"/>
                <a:gd name="connsiteX36" fmla="*/ 50973 w 752475"/>
                <a:gd name="connsiteY36" fmla="*/ 717630 h 752475"/>
                <a:gd name="connsiteX37" fmla="*/ 39610 w 752475"/>
                <a:gd name="connsiteY37" fmla="*/ 706257 h 752475"/>
                <a:gd name="connsiteX38" fmla="*/ 417714 w 752475"/>
                <a:gd name="connsiteY38" fmla="*/ 286329 h 752475"/>
                <a:gd name="connsiteX39" fmla="*/ 421896 w 752475"/>
                <a:gd name="connsiteY39" fmla="*/ 290510 h 752475"/>
                <a:gd name="connsiteX40" fmla="*/ 102808 w 752475"/>
                <a:gd name="connsiteY40" fmla="*/ 609598 h 752475"/>
                <a:gd name="connsiteX41" fmla="*/ 94436 w 752475"/>
                <a:gd name="connsiteY41" fmla="*/ 609598 h 752475"/>
                <a:gd name="connsiteX42" fmla="*/ 417714 w 752475"/>
                <a:gd name="connsiteY42" fmla="*/ 286329 h 752475"/>
                <a:gd name="connsiteX43" fmla="*/ 109542 w 752475"/>
                <a:gd name="connsiteY43" fmla="*/ 567554 h 752475"/>
                <a:gd name="connsiteX44" fmla="*/ 109542 w 752475"/>
                <a:gd name="connsiteY44" fmla="*/ 556391 h 752475"/>
                <a:gd name="connsiteX45" fmla="*/ 271467 w 752475"/>
                <a:gd name="connsiteY45" fmla="*/ 394466 h 752475"/>
                <a:gd name="connsiteX46" fmla="*/ 277049 w 752475"/>
                <a:gd name="connsiteY46" fmla="*/ 400048 h 752475"/>
                <a:gd name="connsiteX47" fmla="*/ 109542 w 752475"/>
                <a:gd name="connsiteY47" fmla="*/ 567554 h 752475"/>
                <a:gd name="connsiteX48" fmla="*/ 477645 w 752475"/>
                <a:gd name="connsiteY48" fmla="*/ 332792 h 752475"/>
                <a:gd name="connsiteX49" fmla="*/ 435364 w 752475"/>
                <a:gd name="connsiteY49" fmla="*/ 290510 h 752475"/>
                <a:gd name="connsiteX50" fmla="*/ 498667 w 752475"/>
                <a:gd name="connsiteY50" fmla="*/ 227207 h 752475"/>
                <a:gd name="connsiteX51" fmla="*/ 498667 w 752475"/>
                <a:gd name="connsiteY51" fmla="*/ 220473 h 752475"/>
                <a:gd name="connsiteX52" fmla="*/ 491933 w 752475"/>
                <a:gd name="connsiteY52" fmla="*/ 220473 h 752475"/>
                <a:gd name="connsiteX53" fmla="*/ 428630 w 752475"/>
                <a:gd name="connsiteY53" fmla="*/ 283776 h 752475"/>
                <a:gd name="connsiteX54" fmla="*/ 424448 w 752475"/>
                <a:gd name="connsiteY54" fmla="*/ 279595 h 752475"/>
                <a:gd name="connsiteX55" fmla="*/ 595317 w 752475"/>
                <a:gd name="connsiteY55" fmla="*/ 108716 h 752475"/>
                <a:gd name="connsiteX56" fmla="*/ 595317 w 752475"/>
                <a:gd name="connsiteY56" fmla="*/ 117088 h 752475"/>
                <a:gd name="connsiteX57" fmla="*/ 558608 w 752475"/>
                <a:gd name="connsiteY57" fmla="*/ 153798 h 752475"/>
                <a:gd name="connsiteX58" fmla="*/ 558608 w 752475"/>
                <a:gd name="connsiteY58" fmla="*/ 160532 h 752475"/>
                <a:gd name="connsiteX59" fmla="*/ 565342 w 752475"/>
                <a:gd name="connsiteY59" fmla="*/ 160532 h 752475"/>
                <a:gd name="connsiteX60" fmla="*/ 603442 w 752475"/>
                <a:gd name="connsiteY60" fmla="*/ 122432 h 752475"/>
                <a:gd name="connsiteX61" fmla="*/ 604842 w 752475"/>
                <a:gd name="connsiteY61" fmla="*/ 119060 h 752475"/>
                <a:gd name="connsiteX62" fmla="*/ 604709 w 752475"/>
                <a:gd name="connsiteY62" fmla="*/ 99324 h 752475"/>
                <a:gd name="connsiteX63" fmla="*/ 652467 w 752475"/>
                <a:gd name="connsiteY63" fmla="*/ 51566 h 752475"/>
                <a:gd name="connsiteX64" fmla="*/ 705674 w 752475"/>
                <a:gd name="connsiteY64" fmla="*/ 104773 h 752475"/>
                <a:gd name="connsiteX65" fmla="*/ 477645 w 752475"/>
                <a:gd name="connsiteY65" fmla="*/ 332792 h 752475"/>
                <a:gd name="connsiteX66" fmla="*/ 709617 w 752475"/>
                <a:gd name="connsiteY66" fmla="*/ 81779 h 752475"/>
                <a:gd name="connsiteX67" fmla="*/ 675461 w 752475"/>
                <a:gd name="connsiteY67" fmla="*/ 47623 h 752475"/>
                <a:gd name="connsiteX68" fmla="*/ 690567 w 752475"/>
                <a:gd name="connsiteY68" fmla="*/ 32516 h 752475"/>
                <a:gd name="connsiteX69" fmla="*/ 724724 w 752475"/>
                <a:gd name="connsiteY69" fmla="*/ 66673 h 752475"/>
                <a:gd name="connsiteX70" fmla="*/ 709617 w 752475"/>
                <a:gd name="connsiteY70" fmla="*/ 81779 h 752475"/>
                <a:gd name="connsiteX71" fmla="*/ 546302 w 752475"/>
                <a:gd name="connsiteY71" fmla="*/ 172838 h 752475"/>
                <a:gd name="connsiteX72" fmla="*/ 546302 w 752475"/>
                <a:gd name="connsiteY72" fmla="*/ 179573 h 752475"/>
                <a:gd name="connsiteX73" fmla="*/ 517727 w 752475"/>
                <a:gd name="connsiteY73" fmla="*/ 208148 h 752475"/>
                <a:gd name="connsiteX74" fmla="*/ 510992 w 752475"/>
                <a:gd name="connsiteY74" fmla="*/ 208157 h 752475"/>
                <a:gd name="connsiteX75" fmla="*/ 510992 w 752475"/>
                <a:gd name="connsiteY75" fmla="*/ 201423 h 752475"/>
                <a:gd name="connsiteX76" fmla="*/ 539568 w 752475"/>
                <a:gd name="connsiteY76" fmla="*/ 172848 h 752475"/>
                <a:gd name="connsiteX77" fmla="*/ 546302 w 752475"/>
                <a:gd name="connsiteY77" fmla="*/ 172838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752475" h="752475">
                  <a:moveTo>
                    <a:pt x="751661" y="53204"/>
                  </a:moveTo>
                  <a:lnTo>
                    <a:pt x="704036" y="5579"/>
                  </a:lnTo>
                  <a:cubicBezTo>
                    <a:pt x="696654" y="-1812"/>
                    <a:pt x="684567" y="-1907"/>
                    <a:pt x="677099" y="5579"/>
                  </a:cubicBezTo>
                  <a:lnTo>
                    <a:pt x="661421" y="21267"/>
                  </a:lnTo>
                  <a:cubicBezTo>
                    <a:pt x="654172" y="17438"/>
                    <a:pt x="645047" y="18571"/>
                    <a:pt x="638999" y="24629"/>
                  </a:cubicBezTo>
                  <a:lnTo>
                    <a:pt x="290517" y="373111"/>
                  </a:lnTo>
                  <a:lnTo>
                    <a:pt x="284936" y="367529"/>
                  </a:lnTo>
                  <a:cubicBezTo>
                    <a:pt x="277582" y="360157"/>
                    <a:pt x="265476" y="360033"/>
                    <a:pt x="257999" y="367529"/>
                  </a:cubicBezTo>
                  <a:lnTo>
                    <a:pt x="86549" y="538979"/>
                  </a:lnTo>
                  <a:cubicBezTo>
                    <a:pt x="82977" y="542551"/>
                    <a:pt x="80967" y="547409"/>
                    <a:pt x="80967" y="552448"/>
                  </a:cubicBezTo>
                  <a:lnTo>
                    <a:pt x="80967" y="582661"/>
                  </a:lnTo>
                  <a:lnTo>
                    <a:pt x="41162" y="622475"/>
                  </a:lnTo>
                  <a:cubicBezTo>
                    <a:pt x="30894" y="632743"/>
                    <a:pt x="23808" y="645659"/>
                    <a:pt x="20655" y="659814"/>
                  </a:cubicBezTo>
                  <a:lnTo>
                    <a:pt x="11711" y="700076"/>
                  </a:lnTo>
                  <a:cubicBezTo>
                    <a:pt x="9958" y="707953"/>
                    <a:pt x="10892" y="715954"/>
                    <a:pt x="13959" y="723164"/>
                  </a:cubicBezTo>
                  <a:cubicBezTo>
                    <a:pt x="13883" y="723240"/>
                    <a:pt x="4186" y="732861"/>
                    <a:pt x="4186" y="732861"/>
                  </a:cubicBezTo>
                  <a:cubicBezTo>
                    <a:pt x="-1395" y="738423"/>
                    <a:pt x="-1395" y="747482"/>
                    <a:pt x="4186" y="753063"/>
                  </a:cubicBezTo>
                  <a:cubicBezTo>
                    <a:pt x="9768" y="758645"/>
                    <a:pt x="18817" y="758645"/>
                    <a:pt x="24398" y="753063"/>
                  </a:cubicBezTo>
                  <a:cubicBezTo>
                    <a:pt x="24398" y="753063"/>
                    <a:pt x="34009" y="743376"/>
                    <a:pt x="34076" y="743319"/>
                  </a:cubicBezTo>
                  <a:cubicBezTo>
                    <a:pt x="41410" y="746434"/>
                    <a:pt x="48916" y="747367"/>
                    <a:pt x="57174" y="745548"/>
                  </a:cubicBezTo>
                  <a:lnTo>
                    <a:pt x="97426" y="736604"/>
                  </a:lnTo>
                  <a:cubicBezTo>
                    <a:pt x="111600" y="733451"/>
                    <a:pt x="124516" y="726365"/>
                    <a:pt x="134784" y="716106"/>
                  </a:cubicBezTo>
                  <a:lnTo>
                    <a:pt x="732620" y="118260"/>
                  </a:lnTo>
                  <a:cubicBezTo>
                    <a:pt x="738688" y="112193"/>
                    <a:pt x="739802" y="103049"/>
                    <a:pt x="735982" y="95848"/>
                  </a:cubicBezTo>
                  <a:lnTo>
                    <a:pt x="751670" y="80160"/>
                  </a:lnTo>
                  <a:cubicBezTo>
                    <a:pt x="759100" y="72702"/>
                    <a:pt x="759100" y="60643"/>
                    <a:pt x="751661" y="53204"/>
                  </a:cubicBezTo>
                  <a:close/>
                  <a:moveTo>
                    <a:pt x="39610" y="706257"/>
                  </a:moveTo>
                  <a:lnTo>
                    <a:pt x="48554" y="665995"/>
                  </a:lnTo>
                  <a:cubicBezTo>
                    <a:pt x="50516" y="657137"/>
                    <a:pt x="54945" y="649069"/>
                    <a:pt x="61365" y="642649"/>
                  </a:cubicBezTo>
                  <a:lnTo>
                    <a:pt x="85044" y="618970"/>
                  </a:lnTo>
                  <a:cubicBezTo>
                    <a:pt x="85282" y="619018"/>
                    <a:pt x="104780" y="619123"/>
                    <a:pt x="104780" y="619123"/>
                  </a:cubicBezTo>
                  <a:cubicBezTo>
                    <a:pt x="106047" y="619123"/>
                    <a:pt x="107256" y="618618"/>
                    <a:pt x="108152" y="617732"/>
                  </a:cubicBezTo>
                  <a:lnTo>
                    <a:pt x="428630" y="297244"/>
                  </a:lnTo>
                  <a:lnTo>
                    <a:pt x="470911" y="339526"/>
                  </a:lnTo>
                  <a:lnTo>
                    <a:pt x="114571" y="695885"/>
                  </a:lnTo>
                  <a:cubicBezTo>
                    <a:pt x="108152" y="702286"/>
                    <a:pt x="100084" y="706715"/>
                    <a:pt x="91226" y="708686"/>
                  </a:cubicBezTo>
                  <a:lnTo>
                    <a:pt x="50973" y="717630"/>
                  </a:lnTo>
                  <a:cubicBezTo>
                    <a:pt x="44125" y="719145"/>
                    <a:pt x="38095" y="713058"/>
                    <a:pt x="39610" y="706257"/>
                  </a:cubicBezTo>
                  <a:close/>
                  <a:moveTo>
                    <a:pt x="417714" y="286329"/>
                  </a:moveTo>
                  <a:lnTo>
                    <a:pt x="421896" y="290510"/>
                  </a:lnTo>
                  <a:lnTo>
                    <a:pt x="102808" y="609598"/>
                  </a:lnTo>
                  <a:lnTo>
                    <a:pt x="94436" y="609598"/>
                  </a:lnTo>
                  <a:lnTo>
                    <a:pt x="417714" y="286329"/>
                  </a:lnTo>
                  <a:close/>
                  <a:moveTo>
                    <a:pt x="109542" y="567554"/>
                  </a:moveTo>
                  <a:lnTo>
                    <a:pt x="109542" y="556391"/>
                  </a:lnTo>
                  <a:lnTo>
                    <a:pt x="271467" y="394466"/>
                  </a:lnTo>
                  <a:lnTo>
                    <a:pt x="277049" y="400048"/>
                  </a:lnTo>
                  <a:lnTo>
                    <a:pt x="109542" y="567554"/>
                  </a:lnTo>
                  <a:close/>
                  <a:moveTo>
                    <a:pt x="477645" y="332792"/>
                  </a:moveTo>
                  <a:lnTo>
                    <a:pt x="435364" y="290510"/>
                  </a:lnTo>
                  <a:lnTo>
                    <a:pt x="498667" y="227207"/>
                  </a:lnTo>
                  <a:cubicBezTo>
                    <a:pt x="500515" y="225350"/>
                    <a:pt x="500515" y="222330"/>
                    <a:pt x="498667" y="220473"/>
                  </a:cubicBezTo>
                  <a:cubicBezTo>
                    <a:pt x="496810" y="218615"/>
                    <a:pt x="493781" y="218615"/>
                    <a:pt x="491933" y="220473"/>
                  </a:cubicBezTo>
                  <a:lnTo>
                    <a:pt x="428630" y="283776"/>
                  </a:lnTo>
                  <a:lnTo>
                    <a:pt x="424448" y="279595"/>
                  </a:lnTo>
                  <a:lnTo>
                    <a:pt x="595317" y="108716"/>
                  </a:lnTo>
                  <a:lnTo>
                    <a:pt x="595317" y="117088"/>
                  </a:lnTo>
                  <a:lnTo>
                    <a:pt x="558608" y="153798"/>
                  </a:lnTo>
                  <a:cubicBezTo>
                    <a:pt x="556751" y="155655"/>
                    <a:pt x="556751" y="158675"/>
                    <a:pt x="558608" y="160532"/>
                  </a:cubicBezTo>
                  <a:cubicBezTo>
                    <a:pt x="560465" y="162389"/>
                    <a:pt x="563485" y="162389"/>
                    <a:pt x="565342" y="160532"/>
                  </a:cubicBezTo>
                  <a:lnTo>
                    <a:pt x="603442" y="122432"/>
                  </a:lnTo>
                  <a:cubicBezTo>
                    <a:pt x="604337" y="121537"/>
                    <a:pt x="604842" y="120327"/>
                    <a:pt x="604842" y="119060"/>
                  </a:cubicBezTo>
                  <a:cubicBezTo>
                    <a:pt x="604842" y="119060"/>
                    <a:pt x="604728" y="99562"/>
                    <a:pt x="604709" y="99324"/>
                  </a:cubicBezTo>
                  <a:lnTo>
                    <a:pt x="652467" y="51566"/>
                  </a:lnTo>
                  <a:lnTo>
                    <a:pt x="705674" y="104773"/>
                  </a:lnTo>
                  <a:lnTo>
                    <a:pt x="477645" y="332792"/>
                  </a:lnTo>
                  <a:close/>
                  <a:moveTo>
                    <a:pt x="709617" y="81779"/>
                  </a:moveTo>
                  <a:lnTo>
                    <a:pt x="675461" y="47623"/>
                  </a:lnTo>
                  <a:lnTo>
                    <a:pt x="690567" y="32516"/>
                  </a:lnTo>
                  <a:lnTo>
                    <a:pt x="724724" y="66673"/>
                  </a:lnTo>
                  <a:lnTo>
                    <a:pt x="709617" y="81779"/>
                  </a:lnTo>
                  <a:close/>
                  <a:moveTo>
                    <a:pt x="546302" y="172838"/>
                  </a:moveTo>
                  <a:cubicBezTo>
                    <a:pt x="548159" y="174696"/>
                    <a:pt x="548159" y="177715"/>
                    <a:pt x="546302" y="179573"/>
                  </a:cubicBezTo>
                  <a:lnTo>
                    <a:pt x="517727" y="208148"/>
                  </a:lnTo>
                  <a:cubicBezTo>
                    <a:pt x="515869" y="210014"/>
                    <a:pt x="512850" y="210005"/>
                    <a:pt x="510992" y="208157"/>
                  </a:cubicBezTo>
                  <a:cubicBezTo>
                    <a:pt x="509135" y="206300"/>
                    <a:pt x="509135" y="203280"/>
                    <a:pt x="510992" y="201423"/>
                  </a:cubicBezTo>
                  <a:lnTo>
                    <a:pt x="539568" y="172848"/>
                  </a:lnTo>
                  <a:cubicBezTo>
                    <a:pt x="541425" y="170981"/>
                    <a:pt x="544435" y="170981"/>
                    <a:pt x="546302" y="17283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4" name="Rectangle 1">
            <a:extLst>
              <a:ext uri="{FF2B5EF4-FFF2-40B4-BE49-F238E27FC236}">
                <a16:creationId xmlns:a16="http://schemas.microsoft.com/office/drawing/2014/main" id="{5CB05148-91BA-4CD3-8D39-0DC6183C2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8809" y="6036239"/>
            <a:ext cx="73208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6.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Tài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liệu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tham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khảo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9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Sắp</a:t>
            </a:r>
            <a:r>
              <a:rPr lang="en-US" b="1" u="sng" dirty="0"/>
              <a:t> </a:t>
            </a:r>
            <a:r>
              <a:rPr lang="en-US" b="1" u="sng" dirty="0" err="1"/>
              <a:t>xếp</a:t>
            </a:r>
            <a:r>
              <a:rPr lang="en-US" b="1" u="sng" dirty="0"/>
              <a:t> </a:t>
            </a:r>
            <a:r>
              <a:rPr lang="en-US" b="1" u="sng" dirty="0" err="1"/>
              <a:t>và</a:t>
            </a:r>
            <a:r>
              <a:rPr lang="en-US" b="1" u="sng" dirty="0"/>
              <a:t> </a:t>
            </a:r>
            <a:r>
              <a:rPr lang="en-US" b="1" u="sng" dirty="0" err="1"/>
              <a:t>tìm</a:t>
            </a:r>
            <a:r>
              <a:rPr lang="en-US" b="1" u="sng" dirty="0"/>
              <a:t> </a:t>
            </a:r>
            <a:r>
              <a:rPr lang="en-US" b="1" u="sng" dirty="0" err="1"/>
              <a:t>kiếm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419099" y="2467425"/>
            <a:ext cx="5503071" cy="961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đ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cuốn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: ID Book, Title Book, Year.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0D089-4AD8-418F-9D56-D7CFB2F9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72" y="3394917"/>
            <a:ext cx="2621228" cy="2904271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994AEDF2-42FA-4BCB-9BEB-FC4DDCA2DF18}"/>
              </a:ext>
            </a:extLst>
          </p:cNvPr>
          <p:cNvSpPr txBox="1">
            <a:spLocks/>
          </p:cNvSpPr>
          <p:nvPr/>
        </p:nvSpPr>
        <p:spPr>
          <a:xfrm>
            <a:off x="5922170" y="5359826"/>
            <a:ext cx="6098380" cy="961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đ</a:t>
            </a:r>
            <a:r>
              <a:rPr lang="vi-VN" dirty="0">
                <a:latin typeface="Calibri" panose="020F0502020204030204" pitchFamily="34" charset="0"/>
              </a:rPr>
              <a:t>ơ</a:t>
            </a:r>
            <a:r>
              <a:rPr lang="en-US" dirty="0"/>
              <a:t>n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cuốn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ID Book, Title Book, Author, Year </a:t>
            </a:r>
            <a:r>
              <a:rPr lang="en-US" dirty="0" err="1"/>
              <a:t>và</a:t>
            </a:r>
            <a:r>
              <a:rPr lang="en-US" dirty="0"/>
              <a:t> Category.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BFF1F-CDE0-42A4-9BA1-673EF4D09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7425"/>
            <a:ext cx="5676901" cy="25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4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</a:t>
            </a:r>
            <a:r>
              <a:rPr lang="en-US" b="1" u="sng" dirty="0" err="1"/>
              <a:t>Tạo</a:t>
            </a:r>
            <a:r>
              <a:rPr lang="en-US" b="1" u="sng" dirty="0"/>
              <a:t> </a:t>
            </a:r>
            <a:r>
              <a:rPr lang="en-US" b="1" u="sng" dirty="0" err="1"/>
              <a:t>mới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4486274" y="2438400"/>
            <a:ext cx="5503071" cy="116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Quy</a:t>
            </a:r>
            <a:r>
              <a:rPr lang="en-US" b="1" i="1" u="sng" dirty="0"/>
              <a:t> </a:t>
            </a:r>
            <a:r>
              <a:rPr lang="en-US" b="1" i="1" u="sng" dirty="0" err="1"/>
              <a:t>tắc</a:t>
            </a:r>
            <a:r>
              <a:rPr lang="en-US" b="1" i="1" u="sng" dirty="0"/>
              <a:t> </a:t>
            </a:r>
            <a:r>
              <a:rPr lang="en-US" b="1" i="1" u="sng" dirty="0" err="1"/>
              <a:t>đặt</a:t>
            </a:r>
            <a:r>
              <a:rPr lang="en-US" b="1" i="1" u="sng" dirty="0"/>
              <a:t> </a:t>
            </a:r>
            <a:r>
              <a:rPr lang="en-US" b="1" i="1" u="sng" dirty="0" err="1"/>
              <a:t>tên</a:t>
            </a:r>
            <a:r>
              <a:rPr lang="en-US" b="1" i="1" u="sng" dirty="0"/>
              <a:t> file </a:t>
            </a:r>
            <a:r>
              <a:rPr lang="en-US" b="1" i="1" u="sng" dirty="0" err="1"/>
              <a:t>cần</a:t>
            </a:r>
            <a:r>
              <a:rPr lang="en-US" b="1" i="1" u="sng" dirty="0"/>
              <a:t> </a:t>
            </a:r>
            <a:r>
              <a:rPr lang="en-US" b="1" i="1" u="sng" dirty="0" err="1"/>
              <a:t>chỉnh</a:t>
            </a:r>
            <a:r>
              <a:rPr lang="en-US" b="1" i="1" u="sng" dirty="0"/>
              <a:t> </a:t>
            </a:r>
            <a:r>
              <a:rPr lang="en-US" b="1" i="1" u="sng" dirty="0" err="1"/>
              <a:t>sửa</a:t>
            </a:r>
            <a:r>
              <a:rPr lang="en-US" b="1" i="1" u="sng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Image Book –&gt; books/</a:t>
            </a:r>
            <a:r>
              <a:rPr lang="en-US" dirty="0" err="1"/>
              <a:t>username_imagefile.png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Book –&gt; files/</a:t>
            </a:r>
            <a:r>
              <a:rPr lang="en-US" dirty="0" err="1"/>
              <a:t>username_filename.pdf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8AEF8-C6FF-4413-B9DA-714931DE1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71" y="2438400"/>
            <a:ext cx="3103766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846D4-16FE-46B6-BE53-3AC189E02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395" y="3600000"/>
            <a:ext cx="5158930" cy="29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4. </a:t>
            </a:r>
            <a:r>
              <a:rPr lang="en-US" b="1" u="sng" dirty="0" err="1"/>
              <a:t>Sửa</a:t>
            </a:r>
            <a:r>
              <a:rPr lang="en-US" b="1" u="sng" dirty="0"/>
              <a:t> </a:t>
            </a:r>
            <a:r>
              <a:rPr lang="en-US" b="1" u="sng" dirty="0" err="1"/>
              <a:t>dữ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4486274" y="2438399"/>
            <a:ext cx="7343776" cy="2098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Khả</a:t>
            </a:r>
            <a:r>
              <a:rPr lang="en-US" b="1" i="1" u="sng" dirty="0"/>
              <a:t> </a:t>
            </a:r>
            <a:r>
              <a:rPr lang="en-US" b="1" i="1" u="sng" dirty="0" err="1"/>
              <a:t>năng</a:t>
            </a:r>
            <a:r>
              <a:rPr lang="en-US" b="1" i="1" u="sng" dirty="0"/>
              <a:t> </a:t>
            </a:r>
            <a:r>
              <a:rPr lang="en-US" b="1" i="1" u="sng" dirty="0" err="1"/>
              <a:t>chỉnh</a:t>
            </a:r>
            <a:r>
              <a:rPr lang="en-US" b="1" i="1" u="sng" dirty="0"/>
              <a:t> </a:t>
            </a:r>
            <a:r>
              <a:rPr lang="en-US" b="1" i="1" u="sng" dirty="0" err="1"/>
              <a:t>sửa</a:t>
            </a:r>
            <a:r>
              <a:rPr lang="en-US" b="1" i="1" u="sng" dirty="0"/>
              <a:t> </a:t>
            </a:r>
            <a:r>
              <a:rPr lang="en-US" b="1" i="1" u="sng" dirty="0" err="1"/>
              <a:t>sách</a:t>
            </a:r>
            <a:r>
              <a:rPr lang="en-US" b="1" i="1" u="sng" dirty="0"/>
              <a:t> </a:t>
            </a:r>
            <a:r>
              <a:rPr lang="en-US" b="1" i="1" u="sng" dirty="0" err="1"/>
              <a:t>tùy</a:t>
            </a:r>
            <a:r>
              <a:rPr lang="en-US" b="1" i="1" u="sng" dirty="0"/>
              <a:t> </a:t>
            </a:r>
            <a:r>
              <a:rPr lang="en-US" b="1" i="1" u="sng" dirty="0" err="1"/>
              <a:t>thuộc</a:t>
            </a:r>
            <a:r>
              <a:rPr lang="en-US" b="1" i="1" u="sng" dirty="0"/>
              <a:t> </a:t>
            </a:r>
            <a:r>
              <a:rPr lang="en-US" b="1" i="1" u="sng" dirty="0" err="1"/>
              <a:t>vào</a:t>
            </a:r>
            <a:r>
              <a:rPr lang="en-US" b="1" i="1" u="sng" dirty="0"/>
              <a:t> Role: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:</a:t>
            </a:r>
          </a:p>
          <a:p>
            <a:pPr lvl="1" indent="0">
              <a:buNone/>
            </a:pPr>
            <a:r>
              <a:rPr lang="en-US" sz="1800" dirty="0"/>
              <a:t>- Role ≠ 2 (User, Admin) </a:t>
            </a:r>
            <a:r>
              <a:rPr lang="en-US" sz="1800" dirty="0" err="1"/>
              <a:t>chỉ</a:t>
            </a:r>
            <a:r>
              <a:rPr lang="en-US" sz="1800" dirty="0"/>
              <a:t> đ</a:t>
            </a:r>
            <a:r>
              <a:rPr lang="vi-VN" sz="1800" dirty="0">
                <a:latin typeface="Calibri" panose="020F0502020204030204" pitchFamily="34" charset="0"/>
              </a:rPr>
              <a:t>ư</a:t>
            </a:r>
            <a:r>
              <a:rPr lang="en-US" sz="1800" dirty="0" err="1"/>
              <a:t>ợc</a:t>
            </a:r>
            <a:r>
              <a:rPr lang="en-US" sz="1800" dirty="0"/>
              <a:t> </a:t>
            </a:r>
            <a:r>
              <a:rPr lang="en-US" sz="1800" dirty="0" err="1"/>
              <a:t>phép</a:t>
            </a:r>
            <a:r>
              <a:rPr lang="en-US" sz="1800" dirty="0"/>
              <a:t> </a:t>
            </a:r>
            <a:r>
              <a:rPr lang="en-US" sz="1800" dirty="0" err="1"/>
              <a:t>chỉnh</a:t>
            </a:r>
            <a:r>
              <a:rPr lang="en-US" sz="1800" dirty="0"/>
              <a:t> </a:t>
            </a:r>
            <a:r>
              <a:rPr lang="en-US" sz="1800" dirty="0" err="1"/>
              <a:t>sửa</a:t>
            </a:r>
            <a:r>
              <a:rPr lang="en-US" sz="1800" dirty="0"/>
              <a:t> </a:t>
            </a:r>
            <a:r>
              <a:rPr lang="en-US" sz="1800" dirty="0" err="1"/>
              <a:t>sách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chính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ra</a:t>
            </a:r>
          </a:p>
          <a:p>
            <a:pPr lvl="1" indent="0">
              <a:buNone/>
            </a:pPr>
            <a:r>
              <a:rPr lang="en-US" sz="1800" dirty="0"/>
              <a:t>- Role = 2 (</a:t>
            </a:r>
            <a:r>
              <a:rPr lang="en-US" sz="1800" dirty="0" err="1"/>
              <a:t>SuperAdmin</a:t>
            </a:r>
            <a:r>
              <a:rPr lang="en-US" sz="1800" dirty="0"/>
              <a:t>)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chỉnh</a:t>
            </a:r>
            <a:r>
              <a:rPr lang="en-US" sz="1800" dirty="0"/>
              <a:t> </a:t>
            </a:r>
            <a:r>
              <a:rPr lang="en-US" sz="1800" dirty="0" err="1"/>
              <a:t>sửa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mọi</a:t>
            </a:r>
            <a:r>
              <a:rPr lang="en-US" sz="1800" dirty="0"/>
              <a:t> </a:t>
            </a:r>
            <a:r>
              <a:rPr lang="en-US" sz="1800" dirty="0" err="1"/>
              <a:t>cuốn</a:t>
            </a:r>
            <a:r>
              <a:rPr lang="en-US" sz="1800" dirty="0"/>
              <a:t> </a:t>
            </a:r>
            <a:r>
              <a:rPr lang="en-US" sz="1800" dirty="0" err="1"/>
              <a:t>sách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52F66-7CDD-481E-8F81-E3421C3E7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9" y="2541588"/>
            <a:ext cx="2493672" cy="3990975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0769B4C-90AE-4B4B-8B1B-67A24237C984}"/>
              </a:ext>
            </a:extLst>
          </p:cNvPr>
          <p:cNvSpPr txBox="1">
            <a:spLocks/>
          </p:cNvSpPr>
          <p:nvPr/>
        </p:nvSpPr>
        <p:spPr>
          <a:xfrm>
            <a:off x="4486274" y="4767938"/>
            <a:ext cx="6749907" cy="116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Quy</a:t>
            </a:r>
            <a:r>
              <a:rPr lang="en-US" b="1" i="1" u="sng" dirty="0"/>
              <a:t> </a:t>
            </a:r>
            <a:r>
              <a:rPr lang="en-US" b="1" i="1" u="sng" dirty="0" err="1"/>
              <a:t>tắc</a:t>
            </a:r>
            <a:r>
              <a:rPr lang="en-US" b="1" i="1" u="sng" dirty="0"/>
              <a:t> </a:t>
            </a:r>
            <a:r>
              <a:rPr lang="en-US" b="1" i="1" u="sng" dirty="0" err="1"/>
              <a:t>sửa</a:t>
            </a:r>
            <a:r>
              <a:rPr lang="en-US" b="1" i="1" u="sng" dirty="0"/>
              <a:t> </a:t>
            </a:r>
            <a:r>
              <a:rPr lang="en-US" b="1" i="1" u="sng" dirty="0" err="1"/>
              <a:t>đổi</a:t>
            </a:r>
            <a:r>
              <a:rPr lang="en-US" b="1" i="1" u="sng" dirty="0"/>
              <a:t> </a:t>
            </a:r>
            <a:r>
              <a:rPr lang="en-US" b="1" i="1" u="sng" dirty="0" err="1"/>
              <a:t>tên</a:t>
            </a:r>
            <a:r>
              <a:rPr lang="en-US" b="1" i="1" u="sng" dirty="0"/>
              <a:t> file: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Image Book –&gt; books/</a:t>
            </a:r>
            <a:r>
              <a:rPr lang="en-US" dirty="0" err="1"/>
              <a:t>username_uniqueSuffix_imagefile.pngFile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Book –&gt; files/</a:t>
            </a:r>
            <a:r>
              <a:rPr lang="en-US" dirty="0" err="1"/>
              <a:t>username_uniqueSuffix_filename.pdf</a:t>
            </a: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623AB98-A59D-49DA-9721-E306D5296743}"/>
              </a:ext>
            </a:extLst>
          </p:cNvPr>
          <p:cNvSpPr txBox="1">
            <a:spLocks/>
          </p:cNvSpPr>
          <p:nvPr/>
        </p:nvSpPr>
        <p:spPr>
          <a:xfrm>
            <a:off x="3700023" y="6250041"/>
            <a:ext cx="7836695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uniqueSuffix</a:t>
            </a:r>
            <a:r>
              <a:rPr lang="en-US" i="1" dirty="0"/>
              <a:t> </a:t>
            </a:r>
            <a:r>
              <a:rPr lang="en-US" i="1" dirty="0" err="1"/>
              <a:t>là</a:t>
            </a:r>
            <a:r>
              <a:rPr lang="en-US" i="1" dirty="0"/>
              <a:t> </a:t>
            </a:r>
            <a:r>
              <a:rPr lang="en-US" i="1" dirty="0" err="1"/>
              <a:t>mã</a:t>
            </a:r>
            <a:r>
              <a:rPr lang="en-US" i="1" dirty="0"/>
              <a:t> random </a:t>
            </a:r>
            <a:r>
              <a:rPr lang="en-US" i="1" dirty="0" err="1"/>
              <a:t>gồm</a:t>
            </a:r>
            <a:r>
              <a:rPr lang="en-US" i="1" dirty="0"/>
              <a:t> 8 </a:t>
            </a:r>
            <a:r>
              <a:rPr lang="en-US" i="1" dirty="0" err="1"/>
              <a:t>ký</a:t>
            </a:r>
            <a:r>
              <a:rPr lang="en-US" i="1" dirty="0"/>
              <a:t> </a:t>
            </a:r>
            <a:r>
              <a:rPr lang="en-US" i="1" dirty="0" err="1"/>
              <a:t>tự</a:t>
            </a:r>
            <a:r>
              <a:rPr lang="en-US" i="1" dirty="0"/>
              <a:t>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963679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5. </a:t>
            </a:r>
            <a:r>
              <a:rPr lang="en-US" b="1" u="sng" dirty="0" err="1"/>
              <a:t>Xóa</a:t>
            </a:r>
            <a:r>
              <a:rPr lang="en-US" b="1" u="sng" dirty="0"/>
              <a:t> </a:t>
            </a:r>
            <a:r>
              <a:rPr lang="en-US" b="1" u="sng" dirty="0" err="1"/>
              <a:t>dữ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610BD-2404-48DF-ACF8-E041CEC16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565838"/>
            <a:ext cx="9620250" cy="39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6. </a:t>
            </a:r>
            <a:r>
              <a:rPr lang="en-US" b="1" u="sng" dirty="0" err="1"/>
              <a:t>Thông</a:t>
            </a:r>
            <a:r>
              <a:rPr lang="en-US" b="1" u="sng" dirty="0"/>
              <a:t> tin chi </a:t>
            </a:r>
            <a:r>
              <a:rPr lang="en-US" b="1" u="sng" dirty="0" err="1"/>
              <a:t>tiết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164A25EE-4A7E-47EF-8CFA-9E136035D32F}"/>
              </a:ext>
            </a:extLst>
          </p:cNvPr>
          <p:cNvSpPr txBox="1">
            <a:spLocks/>
          </p:cNvSpPr>
          <p:nvPr/>
        </p:nvSpPr>
        <p:spPr>
          <a:xfrm>
            <a:off x="419098" y="2457450"/>
            <a:ext cx="11525251" cy="20796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đ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Role &lt; 0 (Customer)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Role = 0 (User)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10 </a:t>
            </a:r>
            <a:r>
              <a:rPr lang="en-US" dirty="0" err="1"/>
              <a:t>ngày</a:t>
            </a:r>
            <a:r>
              <a:rPr lang="en-US" dirty="0"/>
              <a:t> (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Role = 1 (Admin) </a:t>
            </a:r>
            <a:r>
              <a:rPr lang="en-US" dirty="0" err="1"/>
              <a:t>và</a:t>
            </a:r>
            <a:r>
              <a:rPr lang="en-US" dirty="0"/>
              <a:t> Role = 2 (</a:t>
            </a:r>
            <a:r>
              <a:rPr lang="en-US" dirty="0" err="1"/>
              <a:t>SuperAdmin</a:t>
            </a:r>
            <a:r>
              <a:rPr lang="en-US" dirty="0"/>
              <a:t>)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,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VIP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ED20C-5204-4D59-9D47-0DC86E35C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8" y="4673601"/>
            <a:ext cx="3171827" cy="1694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EE368-1919-41F8-ADE6-C2C162C3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86" y="4673599"/>
            <a:ext cx="3171827" cy="1676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4C2B41-BA27-424D-8CE6-4B7DE13AE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075" y="4673599"/>
            <a:ext cx="3171827" cy="167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8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7.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 </a:t>
            </a:r>
            <a:r>
              <a:rPr lang="en-US" b="1" u="sng" dirty="0" err="1"/>
              <a:t>tài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164A25EE-4A7E-47EF-8CFA-9E136035D3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8399" y="2320924"/>
                <a:ext cx="5753101" cy="2460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/>
                  <a:t>The Rate Star of Book: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𝐵𝑜𝑜𝑘𝑆𝑡𝑎𝑟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ã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𝐵𝑜𝑜𝑘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ượ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đá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ị đá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164A25EE-4A7E-47EF-8CFA-9E136035D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9" y="2320924"/>
                <a:ext cx="5753101" cy="2460625"/>
              </a:xfrm>
              <a:prstGeom prst="rect">
                <a:avLst/>
              </a:prstGeom>
              <a:blipFill>
                <a:blip r:embed="rId2"/>
                <a:stretch>
                  <a:fillRect l="-847" t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13AED6E-82F4-4A21-9964-9C82659F3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" y="2545160"/>
            <a:ext cx="5753101" cy="2152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58E2B8-10F7-407F-B272-5DB663B8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70000"/>
            <a:ext cx="12192000" cy="1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6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3CABF-88E5-402D-96A0-698DE2DF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5" y="2140890"/>
            <a:ext cx="5448002" cy="3840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D95C01-F608-4AFF-AEED-E81814233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824" y="1852766"/>
            <a:ext cx="5133975" cy="2124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534C3-1027-4C08-9BBB-4028DB7EB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4" y="4377126"/>
            <a:ext cx="5153217" cy="212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7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Thống</a:t>
            </a:r>
            <a:r>
              <a:rPr lang="en-US" b="1" u="sng" dirty="0"/>
              <a:t> </a:t>
            </a:r>
            <a:r>
              <a:rPr lang="en-US" b="1" u="sng" dirty="0" err="1"/>
              <a:t>kê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 </a:t>
            </a:r>
            <a:r>
              <a:rPr lang="en-US" b="1" u="sng" dirty="0" err="1"/>
              <a:t>đang</a:t>
            </a:r>
            <a:r>
              <a:rPr lang="en-US" b="1" u="sng" dirty="0"/>
              <a:t> </a:t>
            </a:r>
            <a:r>
              <a:rPr lang="en-US" b="1" u="sng" dirty="0" err="1"/>
              <a:t>mượn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244704" y="519356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User </a:t>
            </a:r>
            <a:r>
              <a:rPr lang="en-US" b="1" dirty="0" err="1"/>
              <a:t>và</a:t>
            </a:r>
            <a:r>
              <a:rPr lang="en-US" b="1" dirty="0"/>
              <a:t> Admin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7424050" y="5193559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Đối</a:t>
            </a:r>
            <a:r>
              <a:rPr lang="en-US" b="1" dirty="0"/>
              <a:t>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SuperAdmin</a:t>
            </a:r>
            <a:endParaRPr lang="en-US" b="1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371474" y="5770961"/>
            <a:ext cx="109347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vi-VN" i="1" dirty="0">
                <a:latin typeface="Calibri" panose="020F0502020204030204" pitchFamily="34" charset="0"/>
              </a:rPr>
              <a:t>Riêng Admin thì Countdown dường như bị vô hiệu hóa vì khi đó</a:t>
            </a:r>
            <a:r>
              <a:rPr lang="en-US" i="1" dirty="0"/>
              <a:t> </a:t>
            </a:r>
            <a:r>
              <a:rPr lang="vi-VN" i="1" dirty="0">
                <a:latin typeface="Calibri" panose="020F0502020204030204" pitchFamily="34" charset="0"/>
              </a:rPr>
              <a:t>người dùng đã có quyền xem tất cả tài liệu mà không cần phải mượn</a:t>
            </a:r>
            <a:r>
              <a:rPr lang="en-US" i="1" dirty="0"/>
              <a:t>.</a:t>
            </a:r>
            <a:endParaRPr lang="en-US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5E28E-83DB-4E50-82D0-0F623D86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29" y="2766855"/>
            <a:ext cx="4886325" cy="2255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D98E05-326D-45FB-8624-4D7932C5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75" y="2730825"/>
            <a:ext cx="4886325" cy="2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53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Chức</a:t>
            </a:r>
            <a:r>
              <a:rPr lang="en-US" b="1" u="sng" dirty="0"/>
              <a:t> </a:t>
            </a:r>
            <a:r>
              <a:rPr lang="en-US" b="1" u="sng" dirty="0" err="1"/>
              <a:t>năng</a:t>
            </a:r>
            <a:r>
              <a:rPr lang="en-US" b="1" u="sng" dirty="0"/>
              <a:t> m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ợn</a:t>
            </a:r>
            <a:r>
              <a:rPr lang="en-US" b="1" u="sng" dirty="0"/>
              <a:t>, </a:t>
            </a:r>
            <a:r>
              <a:rPr lang="en-US" b="1" u="sng" dirty="0" err="1"/>
              <a:t>trả</a:t>
            </a:r>
            <a:r>
              <a:rPr lang="en-US" b="1" u="sng" dirty="0"/>
              <a:t> </a:t>
            </a:r>
            <a:r>
              <a:rPr lang="en-US" b="1" u="sng" dirty="0" err="1"/>
              <a:t>tài</a:t>
            </a:r>
            <a:r>
              <a:rPr lang="en-US" b="1" u="sng" dirty="0"/>
              <a:t> </a:t>
            </a:r>
            <a:r>
              <a:rPr lang="en-US" b="1" u="sng" dirty="0" err="1"/>
              <a:t>liệu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371407" y="5063332"/>
            <a:ext cx="386069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</a:t>
            </a:r>
            <a:r>
              <a:rPr lang="vi-VN" b="1" dirty="0">
                <a:latin typeface="Calibri" panose="020F0502020204030204" pitchFamily="34" charset="0"/>
              </a:rPr>
              <a:t>ư</a:t>
            </a:r>
            <a:r>
              <a:rPr lang="en-US" b="1" dirty="0" err="1"/>
              <a:t>ợn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dành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User (Role = 0)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7213156" y="5063331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Trả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dành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User (Role = 0)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371474" y="5770961"/>
            <a:ext cx="10934701" cy="65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vi-VN" i="1" dirty="0">
                <a:latin typeface="Calibri" panose="020F0502020204030204" pitchFamily="34" charset="0"/>
              </a:rPr>
              <a:t>Riêng </a:t>
            </a:r>
            <a:r>
              <a:rPr lang="en-US" i="1" dirty="0" err="1"/>
              <a:t>SuperAdmin</a:t>
            </a:r>
            <a:r>
              <a:rPr lang="en-US" i="1" dirty="0"/>
              <a:t>, </a:t>
            </a:r>
            <a:r>
              <a:rPr lang="en-US" i="1" dirty="0" err="1"/>
              <a:t>nếu</a:t>
            </a:r>
            <a:r>
              <a:rPr lang="en-US" i="1" dirty="0"/>
              <a:t> </a:t>
            </a:r>
            <a:r>
              <a:rPr lang="en-US" i="1" dirty="0" err="1"/>
              <a:t>bảng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</a:t>
            </a:r>
            <a:r>
              <a:rPr lang="en-US" i="1" dirty="0" err="1"/>
              <a:t>dõi</a:t>
            </a:r>
            <a:r>
              <a:rPr lang="en-US" i="1" dirty="0"/>
              <a:t> </a:t>
            </a:r>
            <a:r>
              <a:rPr lang="en-US" i="1" dirty="0" err="1"/>
              <a:t>thấy</a:t>
            </a:r>
            <a:r>
              <a:rPr lang="en-US" i="1" dirty="0"/>
              <a:t> User m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ợn</a:t>
            </a:r>
            <a:r>
              <a:rPr lang="en-US" i="1" dirty="0"/>
              <a:t> </a:t>
            </a:r>
            <a:r>
              <a:rPr lang="en-US" i="1" dirty="0" err="1"/>
              <a:t>quá</a:t>
            </a:r>
            <a:r>
              <a:rPr lang="en-US" i="1" dirty="0"/>
              <a:t> </a:t>
            </a:r>
            <a:r>
              <a:rPr lang="en-US" i="1" dirty="0" err="1"/>
              <a:t>thời</a:t>
            </a:r>
            <a:r>
              <a:rPr lang="en-US" i="1" dirty="0"/>
              <a:t> </a:t>
            </a:r>
            <a:r>
              <a:rPr lang="en-US" i="1" dirty="0" err="1"/>
              <a:t>hạn</a:t>
            </a:r>
            <a:r>
              <a:rPr lang="en-US" i="1" dirty="0"/>
              <a:t> </a:t>
            </a:r>
            <a:r>
              <a:rPr lang="en-US" i="1" dirty="0" err="1"/>
              <a:t>thì</a:t>
            </a:r>
            <a:r>
              <a:rPr lang="en-US" i="1" dirty="0"/>
              <a:t> </a:t>
            </a:r>
            <a:r>
              <a:rPr lang="en-US" i="1" dirty="0" err="1"/>
              <a:t>buộc</a:t>
            </a:r>
            <a:r>
              <a:rPr lang="en-US" i="1" dirty="0"/>
              <a:t> </a:t>
            </a:r>
            <a:r>
              <a:rPr lang="en-US" i="1" dirty="0" err="1"/>
              <a:t>hệ</a:t>
            </a:r>
            <a:r>
              <a:rPr lang="en-US" i="1" dirty="0"/>
              <a:t> </a:t>
            </a:r>
            <a:r>
              <a:rPr lang="en-US" i="1" dirty="0" err="1"/>
              <a:t>thống</a:t>
            </a:r>
            <a:r>
              <a:rPr lang="en-US" i="1" dirty="0"/>
              <a:t> </a:t>
            </a:r>
            <a:r>
              <a:rPr lang="en-US" i="1" dirty="0" err="1"/>
              <a:t>sẽ</a:t>
            </a:r>
            <a:r>
              <a:rPr lang="en-US" i="1" dirty="0"/>
              <a:t> </a:t>
            </a:r>
            <a:r>
              <a:rPr lang="en-US" i="1" dirty="0" err="1"/>
              <a:t>tự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trả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ng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ời</a:t>
            </a:r>
            <a:r>
              <a:rPr lang="en-US" i="1" dirty="0"/>
              <a:t> </a:t>
            </a:r>
            <a:r>
              <a:rPr lang="en-US" i="1" dirty="0" err="1"/>
              <a:t>đó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</a:t>
            </a:r>
            <a:r>
              <a:rPr lang="en-US" i="1" dirty="0" err="1"/>
              <a:t>yêu</a:t>
            </a:r>
            <a:r>
              <a:rPr lang="en-US" i="1" dirty="0"/>
              <a:t> </a:t>
            </a:r>
            <a:r>
              <a:rPr lang="en-US" i="1" dirty="0" err="1"/>
              <a:t>cầu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trị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.</a:t>
            </a:r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CE7FC-8302-4AAB-B10C-D05A3D02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61" y="2796962"/>
            <a:ext cx="5169388" cy="21255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837F27-E654-482A-A8A7-B1A416C3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49" y="2792788"/>
            <a:ext cx="5169388" cy="21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84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C12D6-E753-4E79-BD75-33F3BCCB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865" y="1752600"/>
            <a:ext cx="7360270" cy="4171950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249AF05-304D-4E30-971B-170411BC1A01}"/>
              </a:ext>
            </a:extLst>
          </p:cNvPr>
          <p:cNvSpPr txBox="1">
            <a:spLocks/>
          </p:cNvSpPr>
          <p:nvPr/>
        </p:nvSpPr>
        <p:spPr>
          <a:xfrm>
            <a:off x="4165652" y="5924550"/>
            <a:ext cx="386069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gửi</a:t>
            </a:r>
            <a:r>
              <a:rPr lang="en-US" b="1" dirty="0"/>
              <a:t> </a:t>
            </a:r>
            <a:r>
              <a:rPr lang="en-US" b="1" dirty="0" err="1"/>
              <a:t>trả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điện</a:t>
            </a:r>
            <a:r>
              <a:rPr lang="en-US" b="1" dirty="0"/>
              <a:t> </a:t>
            </a:r>
            <a:r>
              <a:rPr lang="en-US" b="1" dirty="0" err="1"/>
              <a:t>tử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973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539" y="3429000"/>
            <a:ext cx="8739786" cy="1399667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nghệ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56778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3. Th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/>
              <a:t> </a:t>
            </a:r>
            <a:r>
              <a:rPr lang="en-US" b="1" u="sng" dirty="0" err="1"/>
              <a:t>viện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 </a:t>
            </a:r>
            <a:r>
              <a:rPr lang="en-US" b="1" u="sng" dirty="0" err="1"/>
              <a:t>cá</a:t>
            </a:r>
            <a:r>
              <a:rPr lang="en-US" b="1" u="sng" dirty="0"/>
              <a:t> </a:t>
            </a:r>
            <a:r>
              <a:rPr lang="en-US" b="1" u="sng" dirty="0" err="1"/>
              <a:t>nhân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ợn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371474" y="6136086"/>
            <a:ext cx="11217763" cy="477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t</a:t>
            </a:r>
            <a:r>
              <a:rPr lang="vi-VN" i="1" dirty="0">
                <a:latin typeface="Calibri" panose="020F0502020204030204" pitchFamily="34" charset="0"/>
                <a:cs typeface="Calibri" panose="020F0502020204030204" pitchFamily="34" charset="0"/>
              </a:rPr>
              <a:t>rong trường hợp nếu bạn không muốn ai có thể xem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 dirty="0">
                <a:latin typeface="Calibri" panose="020F0502020204030204" pitchFamily="34" charset="0"/>
                <a:cs typeface="Calibri" panose="020F0502020204030204" pitchFamily="34" charset="0"/>
              </a:rPr>
              <a:t>được sách của mình thì có thể thay đổi Limit Access = 0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b="1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0738E-BBE5-4EE0-81C3-0797A98B1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67" y="2447925"/>
            <a:ext cx="8357265" cy="34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64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loại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063729" y="4902831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8CF63B4E-EFF3-4E7E-B213-00049534292F}"/>
              </a:ext>
            </a:extLst>
          </p:cNvPr>
          <p:cNvSpPr txBox="1">
            <a:spLocks/>
          </p:cNvSpPr>
          <p:nvPr/>
        </p:nvSpPr>
        <p:spPr>
          <a:xfrm>
            <a:off x="7243075" y="4902830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kiếm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endParaRPr lang="en-US" b="1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099" y="5724253"/>
            <a:ext cx="10934701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chức</a:t>
            </a:r>
            <a:r>
              <a:rPr lang="en-US" i="1" dirty="0"/>
              <a:t> </a:t>
            </a:r>
            <a:r>
              <a:rPr lang="en-US" i="1" dirty="0" err="1"/>
              <a:t>năng</a:t>
            </a:r>
            <a:r>
              <a:rPr lang="en-US" i="1" dirty="0"/>
              <a:t> </a:t>
            </a:r>
            <a:r>
              <a:rPr lang="en-US" i="1" dirty="0" err="1"/>
              <a:t>như</a:t>
            </a:r>
            <a:r>
              <a:rPr lang="en-US" i="1" dirty="0"/>
              <a:t> </a:t>
            </a:r>
            <a:r>
              <a:rPr lang="en-US" i="1" dirty="0" err="1"/>
              <a:t>Thêm</a:t>
            </a:r>
            <a:r>
              <a:rPr lang="en-US" i="1" dirty="0"/>
              <a:t>, </a:t>
            </a:r>
            <a:r>
              <a:rPr lang="en-US" i="1" dirty="0" err="1"/>
              <a:t>Sửa</a:t>
            </a:r>
            <a:r>
              <a:rPr lang="en-US" i="1" dirty="0"/>
              <a:t>, </a:t>
            </a:r>
            <a:r>
              <a:rPr lang="en-US" i="1" dirty="0" err="1"/>
              <a:t>Xóa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thể</a:t>
            </a:r>
            <a:r>
              <a:rPr lang="en-US" i="1" dirty="0"/>
              <a:t> </a:t>
            </a:r>
            <a:r>
              <a:rPr lang="en-US" i="1" dirty="0" err="1"/>
              <a:t>loại</a:t>
            </a:r>
            <a:r>
              <a:rPr lang="en-US" i="1" dirty="0"/>
              <a:t> </a:t>
            </a:r>
            <a:r>
              <a:rPr lang="en-US" i="1" dirty="0" err="1"/>
              <a:t>tài</a:t>
            </a:r>
            <a:r>
              <a:rPr lang="en-US" i="1" dirty="0"/>
              <a:t> </a:t>
            </a:r>
            <a:r>
              <a:rPr lang="en-US" i="1" dirty="0" err="1"/>
              <a:t>liệu</a:t>
            </a:r>
            <a:r>
              <a:rPr lang="en-US" i="1" dirty="0"/>
              <a:t> t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 err="1"/>
              <a:t>ơng</a:t>
            </a:r>
            <a:r>
              <a:rPr lang="en-US" i="1" dirty="0"/>
              <a:t> </a:t>
            </a:r>
            <a:r>
              <a:rPr lang="en-US" i="1" dirty="0" err="1"/>
              <a:t>tự</a:t>
            </a:r>
            <a:r>
              <a:rPr lang="en-US" i="1" dirty="0"/>
              <a:t> </a:t>
            </a:r>
            <a:r>
              <a:rPr lang="en-US" i="1" dirty="0" err="1"/>
              <a:t>với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chức</a:t>
            </a:r>
            <a:r>
              <a:rPr lang="en-US" i="1" dirty="0"/>
              <a:t> </a:t>
            </a:r>
            <a:r>
              <a:rPr lang="en-US" i="1" dirty="0" err="1"/>
              <a:t>năng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.</a:t>
            </a:r>
            <a:endParaRPr lang="en-US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7DB8C-23EB-4DF2-8127-FF9D26843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7" y="2359259"/>
            <a:ext cx="4982372" cy="2257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BD23C-96B8-4230-9676-303103B76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76" y="2428697"/>
            <a:ext cx="4982372" cy="22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56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4BFE3A1-08A2-4791-ADEA-43602968A805}"/>
              </a:ext>
            </a:extLst>
          </p:cNvPr>
          <p:cNvSpPr txBox="1">
            <a:spLocks/>
          </p:cNvSpPr>
          <p:nvPr/>
        </p:nvSpPr>
        <p:spPr>
          <a:xfrm>
            <a:off x="1328050" y="5296918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sinh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b="1" dirty="0"/>
              <a:t> 1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099" y="5897145"/>
            <a:ext cx="10934701" cy="656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Danh</a:t>
            </a:r>
            <a:r>
              <a:rPr lang="en-US" i="1" dirty="0"/>
              <a:t> </a:t>
            </a:r>
            <a:r>
              <a:rPr lang="en-US" i="1" dirty="0" err="1"/>
              <a:t>sách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hiển</a:t>
            </a:r>
            <a:r>
              <a:rPr lang="en-US" i="1" dirty="0"/>
              <a:t> </a:t>
            </a:r>
            <a:r>
              <a:rPr lang="en-US" i="1" dirty="0" err="1"/>
              <a:t>thị</a:t>
            </a:r>
            <a:r>
              <a:rPr lang="en-US" i="1" dirty="0"/>
              <a:t> </a:t>
            </a:r>
            <a:r>
              <a:rPr lang="en-US" i="1" dirty="0" err="1"/>
              <a:t>dựa</a:t>
            </a:r>
            <a:r>
              <a:rPr lang="en-US" i="1" dirty="0"/>
              <a:t> </a:t>
            </a:r>
            <a:r>
              <a:rPr lang="en-US" i="1" dirty="0" err="1"/>
              <a:t>vào</a:t>
            </a:r>
            <a:r>
              <a:rPr lang="en-US" i="1" dirty="0"/>
              <a:t> Username. Ta </a:t>
            </a:r>
            <a:r>
              <a:rPr lang="en-US" i="1" dirty="0" err="1"/>
              <a:t>có</a:t>
            </a:r>
            <a:r>
              <a:rPr lang="en-US" i="1" dirty="0"/>
              <a:t> </a:t>
            </a:r>
            <a:r>
              <a:rPr lang="en-US" i="1" dirty="0" err="1"/>
              <a:t>thể</a:t>
            </a:r>
            <a:r>
              <a:rPr lang="en-US" i="1" dirty="0"/>
              <a:t> </a:t>
            </a:r>
            <a:r>
              <a:rPr lang="en-US" i="1" dirty="0" err="1"/>
              <a:t>tìm</a:t>
            </a:r>
            <a:r>
              <a:rPr lang="en-US" i="1" dirty="0"/>
              <a:t> </a:t>
            </a:r>
            <a:r>
              <a:rPr lang="en-US" i="1" dirty="0" err="1"/>
              <a:t>kiếm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, </a:t>
            </a:r>
            <a:r>
              <a:rPr lang="en-US" i="1" dirty="0" err="1"/>
              <a:t>xem</a:t>
            </a:r>
            <a:r>
              <a:rPr lang="en-US" i="1" dirty="0"/>
              <a:t> </a:t>
            </a:r>
            <a:r>
              <a:rPr lang="en-US" i="1" dirty="0" err="1"/>
              <a:t>thông</a:t>
            </a:r>
            <a:r>
              <a:rPr lang="en-US" i="1" dirty="0"/>
              <a:t> tin chi </a:t>
            </a:r>
            <a:r>
              <a:rPr lang="en-US" i="1" dirty="0" err="1"/>
              <a:t>tiết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lọc</a:t>
            </a:r>
            <a:r>
              <a:rPr lang="en-US" i="1" dirty="0"/>
              <a:t> </a:t>
            </a:r>
            <a:r>
              <a:rPr lang="en-US" i="1" dirty="0" err="1"/>
              <a:t>sinh</a:t>
            </a:r>
            <a:r>
              <a:rPr lang="en-US" i="1" dirty="0"/>
              <a:t> </a:t>
            </a:r>
            <a:r>
              <a:rPr lang="en-US" i="1" dirty="0" err="1"/>
              <a:t>viên</a:t>
            </a:r>
            <a:r>
              <a:rPr lang="en-US" i="1" dirty="0"/>
              <a:t> </a:t>
            </a:r>
            <a:r>
              <a:rPr lang="en-US" i="1" dirty="0" err="1"/>
              <a:t>theo</a:t>
            </a:r>
            <a:r>
              <a:rPr lang="en-US" i="1" dirty="0"/>
              <a:t> </a:t>
            </a:r>
            <a:r>
              <a:rPr lang="en-US" i="1" dirty="0" err="1"/>
              <a:t>quyền</a:t>
            </a:r>
            <a:r>
              <a:rPr lang="en-US" i="1" dirty="0"/>
              <a:t> </a:t>
            </a:r>
            <a:r>
              <a:rPr lang="en-US" i="1" dirty="0" err="1"/>
              <a:t>nh</a:t>
            </a:r>
            <a:r>
              <a:rPr lang="vi-VN" i="1" dirty="0">
                <a:latin typeface="Calibri" panose="020F0502020204030204" pitchFamily="34" charset="0"/>
              </a:rPr>
              <a:t>ư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hệ</a:t>
            </a:r>
            <a:r>
              <a:rPr lang="en-US" i="1" dirty="0"/>
              <a:t> </a:t>
            </a:r>
            <a:r>
              <a:rPr lang="en-US" i="1" dirty="0" err="1"/>
              <a:t>thống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đã</a:t>
            </a:r>
            <a:r>
              <a:rPr lang="en-US" i="1" dirty="0"/>
              <a:t> </a:t>
            </a:r>
            <a:r>
              <a:rPr lang="en-US" i="1" dirty="0" err="1"/>
              <a:t>trình</a:t>
            </a:r>
            <a:r>
              <a:rPr lang="en-US" i="1" dirty="0"/>
              <a:t> </a:t>
            </a:r>
            <a:r>
              <a:rPr lang="en-US" i="1" dirty="0" err="1"/>
              <a:t>bày</a:t>
            </a:r>
            <a:r>
              <a:rPr lang="en-US" i="1" dirty="0"/>
              <a:t> </a:t>
            </a:r>
            <a:r>
              <a:rPr lang="en-US" i="1" dirty="0" err="1"/>
              <a:t>phía</a:t>
            </a:r>
            <a:r>
              <a:rPr lang="en-US" i="1" dirty="0"/>
              <a:t> </a:t>
            </a:r>
            <a:r>
              <a:rPr lang="en-US" i="1" dirty="0" err="1"/>
              <a:t>trước</a:t>
            </a:r>
            <a:r>
              <a:rPr lang="en-US" i="1" dirty="0"/>
              <a:t>.</a:t>
            </a:r>
            <a:endParaRPr lang="en-US" b="1" i="1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EC31B0-B615-4F46-83F4-40149AFF0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Bộ</a:t>
            </a:r>
            <a:r>
              <a:rPr lang="en-US" b="1" u="sng" dirty="0"/>
              <a:t>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</a:t>
            </a:r>
            <a:r>
              <a:rPr lang="en-US" b="1" u="sng" dirty="0" err="1"/>
              <a:t>chung</a:t>
            </a:r>
            <a:r>
              <a:rPr lang="en-US" b="1" u="sng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0040D-9832-4A6D-BA8A-BF32C802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13" y="2686050"/>
            <a:ext cx="4896420" cy="22777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3A863-34CD-408B-9FE1-2208131F2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3" y="2717801"/>
            <a:ext cx="5044554" cy="2344015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61BAED3-8473-43B8-98E8-109D54591EBE}"/>
              </a:ext>
            </a:extLst>
          </p:cNvPr>
          <p:cNvSpPr txBox="1">
            <a:spLocks/>
          </p:cNvSpPr>
          <p:nvPr/>
        </p:nvSpPr>
        <p:spPr>
          <a:xfrm>
            <a:off x="7161198" y="5296918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Danh</a:t>
            </a:r>
            <a:r>
              <a:rPr lang="en-US" b="1" dirty="0"/>
              <a:t> </a:t>
            </a:r>
            <a:r>
              <a:rPr lang="en-US" b="1" dirty="0" err="1"/>
              <a:t>sách</a:t>
            </a:r>
            <a:r>
              <a:rPr lang="en-US" b="1" dirty="0"/>
              <a:t> </a:t>
            </a:r>
            <a:r>
              <a:rPr lang="en-US" b="1" dirty="0" err="1"/>
              <a:t>sinh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loại</a:t>
            </a:r>
            <a:r>
              <a:rPr lang="en-US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723384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EC31B0-B615-4F46-83F4-40149AFF0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Thay</a:t>
            </a:r>
            <a:r>
              <a:rPr lang="en-US" b="1" u="sng" dirty="0"/>
              <a:t> </a:t>
            </a:r>
            <a:r>
              <a:rPr lang="en-US" b="1" u="sng" dirty="0" err="1"/>
              <a:t>đổi</a:t>
            </a:r>
            <a:r>
              <a:rPr lang="en-US" b="1" u="sng" dirty="0"/>
              <a:t> </a:t>
            </a:r>
            <a:r>
              <a:rPr lang="en-US" b="1" u="sng" dirty="0" err="1"/>
              <a:t>mức</a:t>
            </a:r>
            <a:r>
              <a:rPr lang="en-US" b="1" u="sng" dirty="0"/>
              <a:t> </a:t>
            </a:r>
            <a:r>
              <a:rPr lang="en-US" b="1" u="sng" dirty="0" err="1"/>
              <a:t>phân</a:t>
            </a:r>
            <a:r>
              <a:rPr lang="en-US" b="1" u="sng" dirty="0"/>
              <a:t> </a:t>
            </a:r>
            <a:r>
              <a:rPr lang="en-US" b="1" u="sng" dirty="0" err="1"/>
              <a:t>quyền</a:t>
            </a:r>
            <a:r>
              <a:rPr lang="en-US" b="1" u="sng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75469-A4AC-4CEB-97A3-17D33AA6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2792863"/>
            <a:ext cx="4829176" cy="2703062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B8DC642-E0F1-4CF3-B063-B10D50EEAF9F}"/>
              </a:ext>
            </a:extLst>
          </p:cNvPr>
          <p:cNvSpPr txBox="1">
            <a:spLocks/>
          </p:cNvSpPr>
          <p:nvPr/>
        </p:nvSpPr>
        <p:spPr>
          <a:xfrm>
            <a:off x="5600699" y="2320925"/>
            <a:ext cx="6000751" cy="27030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u="sng" dirty="0" err="1"/>
              <a:t>Các</a:t>
            </a:r>
            <a:r>
              <a:rPr lang="en-US" b="1" i="1" u="sng" dirty="0"/>
              <a:t> </a:t>
            </a:r>
            <a:r>
              <a:rPr lang="en-US" b="1" i="1" u="sng" dirty="0" err="1"/>
              <a:t>mức</a:t>
            </a:r>
            <a:r>
              <a:rPr lang="en-US" b="1" i="1" u="sng" dirty="0"/>
              <a:t> </a:t>
            </a:r>
            <a:r>
              <a:rPr lang="en-US" b="1" i="1" u="sng" dirty="0" err="1"/>
              <a:t>phân</a:t>
            </a:r>
            <a:r>
              <a:rPr lang="en-US" b="1" i="1" u="sng" dirty="0"/>
              <a:t> </a:t>
            </a:r>
            <a:r>
              <a:rPr lang="en-US" b="1" i="1" u="sng" dirty="0" err="1"/>
              <a:t>quyền</a:t>
            </a:r>
            <a:r>
              <a:rPr lang="en-US" b="1" i="1" u="sng" dirty="0"/>
              <a:t> c</a:t>
            </a:r>
            <a:r>
              <a:rPr lang="vi-VN" b="1" i="1" u="sng" dirty="0">
                <a:latin typeface="Calibri" panose="020F0502020204030204" pitchFamily="34" charset="0"/>
              </a:rPr>
              <a:t>ơ</a:t>
            </a:r>
            <a:r>
              <a:rPr lang="en-US" b="1" i="1" u="sng" dirty="0"/>
              <a:t> </a:t>
            </a:r>
            <a:r>
              <a:rPr lang="en-US" b="1" i="1" u="sng" dirty="0" err="1"/>
              <a:t>bản</a:t>
            </a:r>
            <a:r>
              <a:rPr lang="en-US" b="1" i="1" u="sng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Customer (Role &lt; 0) </a:t>
            </a:r>
            <a:r>
              <a:rPr lang="en-US" dirty="0" err="1"/>
              <a:t>ch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User (Role = 0) </a:t>
            </a:r>
            <a:r>
              <a:rPr lang="en-US" sz="1800" dirty="0" err="1"/>
              <a:t>c</a:t>
            </a:r>
            <a:r>
              <a:rPr lang="en-US" dirty="0" err="1"/>
              <a:t>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,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Ad</a:t>
            </a:r>
            <a:r>
              <a:rPr lang="en-US" dirty="0"/>
              <a:t>min (Role = 1)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VIP,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hạn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SuperAdmin</a:t>
            </a:r>
            <a:r>
              <a:rPr lang="en-US" dirty="0"/>
              <a:t> (Role = 2)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,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sz="1800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16FF9892-56BF-4A80-AC19-29504B657E36}"/>
              </a:ext>
            </a:extLst>
          </p:cNvPr>
          <p:cNvSpPr txBox="1">
            <a:spLocks/>
          </p:cNvSpPr>
          <p:nvPr/>
        </p:nvSpPr>
        <p:spPr>
          <a:xfrm>
            <a:off x="1042300" y="5602738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Chỉ</a:t>
            </a:r>
            <a:r>
              <a:rPr lang="en-US" b="1" dirty="0"/>
              <a:t> </a:t>
            </a:r>
            <a:r>
              <a:rPr lang="en-US" b="1" dirty="0" err="1"/>
              <a:t>dành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SuperAdmin</a:t>
            </a:r>
            <a:r>
              <a:rPr lang="en-US" b="1" dirty="0"/>
              <a:t> (Role = 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CCA2BC-64B4-4C83-95C5-4ECA1DA968D9}"/>
              </a:ext>
            </a:extLst>
          </p:cNvPr>
          <p:cNvSpPr/>
          <p:nvPr/>
        </p:nvSpPr>
        <p:spPr>
          <a:xfrm>
            <a:off x="5600699" y="51389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Email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7E56C84D-363E-48E5-961C-96AE456668B2}"/>
              </a:ext>
            </a:extLst>
          </p:cNvPr>
          <p:cNvSpPr txBox="1">
            <a:spLocks/>
          </p:cNvSpPr>
          <p:nvPr/>
        </p:nvSpPr>
        <p:spPr>
          <a:xfrm>
            <a:off x="371474" y="6169026"/>
            <a:ext cx="10934701" cy="4594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/>
              <a:t>L</a:t>
            </a:r>
            <a:r>
              <a:rPr lang="vi-VN" b="1" i="1" dirty="0">
                <a:latin typeface="Calibri" panose="020F0502020204030204" pitchFamily="34" charset="0"/>
              </a:rPr>
              <a:t>ư</a:t>
            </a:r>
            <a:r>
              <a:rPr lang="en-US" b="1" i="1" dirty="0"/>
              <a:t>u ý: </a:t>
            </a:r>
            <a:r>
              <a:rPr lang="en-US" i="1" dirty="0" err="1"/>
              <a:t>Tính</a:t>
            </a:r>
            <a:r>
              <a:rPr lang="en-US" i="1" dirty="0"/>
              <a:t> </a:t>
            </a:r>
            <a:r>
              <a:rPr lang="en-US" i="1" dirty="0" err="1"/>
              <a:t>năng</a:t>
            </a:r>
            <a:r>
              <a:rPr lang="en-US" i="1" dirty="0"/>
              <a:t> </a:t>
            </a:r>
            <a:r>
              <a:rPr lang="en-US" i="1" dirty="0" err="1"/>
              <a:t>gửi</a:t>
            </a:r>
            <a:r>
              <a:rPr lang="en-US" i="1" dirty="0"/>
              <a:t> Email </a:t>
            </a:r>
            <a:r>
              <a:rPr lang="en-US" i="1" dirty="0" err="1"/>
              <a:t>tự</a:t>
            </a:r>
            <a:r>
              <a:rPr lang="en-US" i="1" dirty="0"/>
              <a:t> </a:t>
            </a:r>
            <a:r>
              <a:rPr lang="en-US" i="1" dirty="0" err="1"/>
              <a:t>động</a:t>
            </a:r>
            <a:r>
              <a:rPr lang="en-US" i="1" dirty="0"/>
              <a:t> </a:t>
            </a:r>
            <a:r>
              <a:rPr lang="en-US" i="1" dirty="0" err="1"/>
              <a:t>là</a:t>
            </a:r>
            <a:r>
              <a:rPr lang="en-US" i="1" dirty="0"/>
              <a:t> </a:t>
            </a:r>
            <a:r>
              <a:rPr lang="en-US" i="1" dirty="0" err="1"/>
              <a:t>một</a:t>
            </a:r>
            <a:r>
              <a:rPr lang="en-US" i="1" dirty="0"/>
              <a:t> </a:t>
            </a:r>
            <a:r>
              <a:rPr lang="en-US" i="1" dirty="0" err="1"/>
              <a:t>trong</a:t>
            </a:r>
            <a:r>
              <a:rPr lang="en-US" i="1" dirty="0"/>
              <a:t> </a:t>
            </a:r>
            <a:r>
              <a:rPr lang="en-US" i="1" dirty="0" err="1"/>
              <a:t>những</a:t>
            </a:r>
            <a:r>
              <a:rPr lang="en-US" i="1" dirty="0"/>
              <a:t> </a:t>
            </a:r>
            <a:r>
              <a:rPr lang="en-US" i="1" dirty="0" err="1"/>
              <a:t>mảng</a:t>
            </a:r>
            <a:r>
              <a:rPr lang="en-US" i="1" dirty="0"/>
              <a:t> </a:t>
            </a:r>
            <a:r>
              <a:rPr lang="en-US" i="1" dirty="0" err="1"/>
              <a:t>nhỏ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</a:t>
            </a:r>
            <a:r>
              <a:rPr lang="en-US" i="1" dirty="0" err="1"/>
              <a:t>trí</a:t>
            </a:r>
            <a:r>
              <a:rPr lang="en-US" i="1" dirty="0"/>
              <a:t> </a:t>
            </a:r>
            <a:r>
              <a:rPr lang="en-US" i="1" dirty="0" err="1"/>
              <a:t>tuệ</a:t>
            </a:r>
            <a:r>
              <a:rPr lang="en-US" i="1" dirty="0"/>
              <a:t> </a:t>
            </a:r>
            <a:r>
              <a:rPr lang="en-US" i="1" dirty="0" err="1"/>
              <a:t>nhân</a:t>
            </a:r>
            <a:r>
              <a:rPr lang="en-US" i="1" dirty="0"/>
              <a:t> </a:t>
            </a:r>
            <a:r>
              <a:rPr lang="en-US" i="1" dirty="0" err="1"/>
              <a:t>tạo</a:t>
            </a:r>
            <a:r>
              <a:rPr lang="en-US" i="1" dirty="0"/>
              <a:t> </a:t>
            </a:r>
            <a:r>
              <a:rPr lang="en-US" i="1" dirty="0" err="1"/>
              <a:t>và</a:t>
            </a:r>
            <a:r>
              <a:rPr lang="en-US" i="1" dirty="0"/>
              <a:t> </a:t>
            </a:r>
            <a:r>
              <a:rPr lang="en-US" i="1" dirty="0" err="1"/>
              <a:t>học</a:t>
            </a:r>
            <a:r>
              <a:rPr lang="en-US" i="1" dirty="0"/>
              <a:t> </a:t>
            </a:r>
            <a:r>
              <a:rPr lang="en-US" i="1" dirty="0" err="1"/>
              <a:t>máy</a:t>
            </a:r>
            <a:r>
              <a:rPr lang="en-US" i="1" dirty="0"/>
              <a:t>.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803054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sự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D3905-225E-41F5-BC32-E0C1CBD1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1826095"/>
            <a:ext cx="6553198" cy="4248817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CF8FE45-C1E2-44F8-B340-1F2681285C9B}"/>
              </a:ext>
            </a:extLst>
          </p:cNvPr>
          <p:cNvSpPr txBox="1">
            <a:spLocks/>
          </p:cNvSpPr>
          <p:nvPr/>
        </p:nvSpPr>
        <p:spPr>
          <a:xfrm>
            <a:off x="4095062" y="6091707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thay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</a:t>
            </a:r>
            <a:r>
              <a:rPr lang="en-US" b="1" dirty="0" err="1"/>
              <a:t>quyền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1112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Tạo</a:t>
            </a:r>
            <a:r>
              <a:rPr lang="en-US" b="1" u="sng" dirty="0"/>
              <a:t> </a:t>
            </a:r>
            <a:r>
              <a:rPr lang="en-US" b="1" u="sng" dirty="0" err="1"/>
              <a:t>yêu</a:t>
            </a:r>
            <a:r>
              <a:rPr lang="en-US" b="1" u="sng" dirty="0"/>
              <a:t> </a:t>
            </a:r>
            <a:r>
              <a:rPr lang="en-US" b="1" u="sng" dirty="0" err="1"/>
              <a:t>cầu</a:t>
            </a:r>
            <a:r>
              <a:rPr lang="en-US" b="1" u="sng" dirty="0"/>
              <a:t> </a:t>
            </a:r>
            <a:r>
              <a:rPr lang="en-US" b="1" u="sng" dirty="0" err="1"/>
              <a:t>JoinAdmin</a:t>
            </a:r>
            <a:r>
              <a:rPr lang="en-US" b="1" u="sng" dirty="0"/>
              <a:t>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JoinAdmin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100" y="2397523"/>
            <a:ext cx="11506200" cy="1774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Giao diện "Tạo yêu cầu để Join Admin" cũng sẽ được hiển thị khác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nhau tùy từng mức phân quyền: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Đối với Customer (Role &lt; 0) thì người dùng sẽ cần đăng nhập tài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khoản để có thể thực hiện được chức năng này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Đối với User (Role = 0) thì người dùng cần gửi thêm ảnh minh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chứng đã chuyển khoản đóng góp tài liệu định dạng "image.png"hoặc "image.jpg" để hệ thống có thể gửi phản hồi yêu cầu cho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SuperAdmin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Đối với Admin và SuperAdmin thì người dùng có thể trải nghiệm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ngay những tiện ích không giới hạn của hệ thống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minh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chứng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bởi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ờng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dẫn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7EAE65-2CE0-4543-99DC-EDBDEDA3307A}"/>
              </a:ext>
            </a:extLst>
          </p:cNvPr>
          <p:cNvSpPr/>
          <p:nvPr/>
        </p:nvSpPr>
        <p:spPr>
          <a:xfrm>
            <a:off x="3605212" y="5133975"/>
            <a:ext cx="4467225" cy="657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contributions/</a:t>
            </a:r>
            <a:r>
              <a:rPr lang="en-US" b="1" i="1" dirty="0" err="1"/>
              <a:t>contributor_username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897818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JoinAdmin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7461BA-01A9-4011-A9F6-FCEC96D9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787" y="4658432"/>
            <a:ext cx="3866426" cy="1896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7A090-CFCD-40C8-8875-1DA3C2EF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213" y="2246568"/>
            <a:ext cx="3743688" cy="1896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16B7A4-7BF0-495C-A920-8EF857607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9" y="2246568"/>
            <a:ext cx="3743688" cy="189680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24F1E3E-4316-42FD-8580-A94B03F8D2CF}"/>
              </a:ext>
            </a:extLst>
          </p:cNvPr>
          <p:cNvSpPr/>
          <p:nvPr/>
        </p:nvSpPr>
        <p:spPr>
          <a:xfrm>
            <a:off x="1438455" y="4962525"/>
            <a:ext cx="1704975" cy="904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&lt; 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A3BBE4-6716-45BB-9AF5-BF91BDDC8CCA}"/>
              </a:ext>
            </a:extLst>
          </p:cNvPr>
          <p:cNvSpPr/>
          <p:nvPr/>
        </p:nvSpPr>
        <p:spPr>
          <a:xfrm>
            <a:off x="5243512" y="2976562"/>
            <a:ext cx="1704975" cy="904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= 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BF4FCE-AB8B-48E9-A93B-1AAAA4DEBEC6}"/>
              </a:ext>
            </a:extLst>
          </p:cNvPr>
          <p:cNvSpPr/>
          <p:nvPr/>
        </p:nvSpPr>
        <p:spPr>
          <a:xfrm>
            <a:off x="9048569" y="4962524"/>
            <a:ext cx="1704975" cy="9048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 &gt; 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D08733C-532D-4F50-95CB-0362AD63068D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V="1">
            <a:off x="2290943" y="4143376"/>
            <a:ext cx="0" cy="819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27F20-1C79-46D9-A97B-1D2B58BC184C}"/>
              </a:ext>
            </a:extLst>
          </p:cNvPr>
          <p:cNvCxnSpPr>
            <a:stCxn id="14" idx="4"/>
            <a:endCxn id="9" idx="0"/>
          </p:cNvCxnSpPr>
          <p:nvPr/>
        </p:nvCxnSpPr>
        <p:spPr>
          <a:xfrm>
            <a:off x="6096000" y="3881437"/>
            <a:ext cx="0" cy="7769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A7E9E7-20C2-449A-B102-BDCA4D13C66B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flipV="1">
            <a:off x="9901057" y="4143376"/>
            <a:ext cx="0" cy="8191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18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3DC9C-A79A-4807-AD5B-65EF1C1BF4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Danh</a:t>
            </a:r>
            <a:r>
              <a:rPr lang="en-US" b="1" u="sng" dirty="0"/>
              <a:t> </a:t>
            </a:r>
            <a:r>
              <a:rPr lang="en-US" b="1" u="sng" dirty="0" err="1"/>
              <a:t>sách</a:t>
            </a:r>
            <a:r>
              <a:rPr lang="en-US" b="1" u="sng" dirty="0"/>
              <a:t> </a:t>
            </a:r>
            <a:r>
              <a:rPr lang="en-US" b="1" u="sng" dirty="0" err="1"/>
              <a:t>yêu</a:t>
            </a:r>
            <a:r>
              <a:rPr lang="en-US" b="1" u="sng" dirty="0"/>
              <a:t> </a:t>
            </a:r>
            <a:r>
              <a:rPr lang="en-US" b="1" u="sng" dirty="0" err="1"/>
              <a:t>cầu</a:t>
            </a:r>
            <a:r>
              <a:rPr lang="en-US" b="1" u="sng" dirty="0"/>
              <a:t> Join Admin: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JoinAdmin</a:t>
            </a:r>
            <a:endParaRPr lang="en-US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68595FB-C7BF-41B8-9FC6-3AFABB412A20}"/>
              </a:ext>
            </a:extLst>
          </p:cNvPr>
          <p:cNvSpPr txBox="1">
            <a:spLocks/>
          </p:cNvSpPr>
          <p:nvPr/>
        </p:nvSpPr>
        <p:spPr>
          <a:xfrm>
            <a:off x="419099" y="2397523"/>
            <a:ext cx="11217763" cy="477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SuperAdmin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43296B-E88A-4639-A1DC-2C876BCA9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951560"/>
            <a:ext cx="8229600" cy="31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01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57B3B9-2B9C-41F6-9474-63F4055AD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03" y="2535708"/>
            <a:ext cx="4758048" cy="2979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B22660-5C82-4D5F-BC80-45ABDA53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98" y="2692004"/>
            <a:ext cx="5753099" cy="2612459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09DDCE3-EB4E-4C6F-8EE4-14A20813A5C7}"/>
              </a:ext>
            </a:extLst>
          </p:cNvPr>
          <p:cNvSpPr txBox="1">
            <a:spLocks/>
          </p:cNvSpPr>
          <p:nvPr/>
        </p:nvSpPr>
        <p:spPr>
          <a:xfrm>
            <a:off x="4095062" y="6058821"/>
            <a:ext cx="3582774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gửi</a:t>
            </a:r>
            <a:r>
              <a:rPr lang="en-US" b="1" dirty="0"/>
              <a:t> </a:t>
            </a:r>
            <a:r>
              <a:rPr lang="en-US" b="1" dirty="0" err="1"/>
              <a:t>yêu</a:t>
            </a:r>
            <a:r>
              <a:rPr lang="en-US" b="1" dirty="0"/>
              <a:t> </a:t>
            </a:r>
            <a:r>
              <a:rPr lang="en-US" b="1" dirty="0" err="1"/>
              <a:t>cầu</a:t>
            </a:r>
            <a:r>
              <a:rPr lang="en-US" b="1" dirty="0"/>
              <a:t> </a:t>
            </a:r>
            <a:r>
              <a:rPr lang="en-US" b="1" dirty="0" err="1"/>
              <a:t>phản</a:t>
            </a:r>
            <a:r>
              <a:rPr lang="en-US" b="1" dirty="0"/>
              <a:t> </a:t>
            </a:r>
            <a:r>
              <a:rPr lang="en-US" b="1" dirty="0" err="1"/>
              <a:t>hồi</a:t>
            </a:r>
            <a:endParaRPr lang="en-US" b="1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7880FF0-5408-4553-BF68-D0FDF66E8E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Giao</a:t>
            </a:r>
            <a:r>
              <a:rPr lang="en-US" b="1" u="sng" dirty="0"/>
              <a:t> </a:t>
            </a:r>
            <a:r>
              <a:rPr lang="en-US" b="1" u="sng" dirty="0" err="1"/>
              <a:t>diện</a:t>
            </a:r>
            <a:r>
              <a:rPr lang="en-US" b="1" u="sng" dirty="0"/>
              <a:t> </a:t>
            </a:r>
            <a:r>
              <a:rPr lang="en-US" b="1" u="sng" dirty="0" err="1"/>
              <a:t>gửi</a:t>
            </a:r>
            <a:r>
              <a:rPr lang="en-US" b="1" u="sng" dirty="0"/>
              <a:t> </a:t>
            </a:r>
            <a:r>
              <a:rPr lang="en-US" b="1" u="sng" dirty="0" err="1"/>
              <a:t>phản</a:t>
            </a:r>
            <a:r>
              <a:rPr lang="en-US" b="1" u="sng" dirty="0"/>
              <a:t> </a:t>
            </a:r>
            <a:r>
              <a:rPr lang="en-US" b="1" u="sng" dirty="0" err="1"/>
              <a:t>hồi</a:t>
            </a:r>
            <a:r>
              <a:rPr lang="en-US" b="1" u="sng" dirty="0"/>
              <a:t>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15166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phản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7880FF0-5408-4553-BF68-D0FDF66E8E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541972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Tỷ</a:t>
            </a:r>
            <a:r>
              <a:rPr lang="en-US" b="1" u="sng" dirty="0"/>
              <a:t> </a:t>
            </a:r>
            <a:r>
              <a:rPr lang="en-US" b="1" u="sng" dirty="0" err="1"/>
              <a:t>lệ</a:t>
            </a:r>
            <a:r>
              <a:rPr lang="en-US" b="1" u="sng" dirty="0"/>
              <a:t>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 </a:t>
            </a:r>
            <a:r>
              <a:rPr lang="en-US" b="1" u="sng" dirty="0" err="1"/>
              <a:t>toàn</a:t>
            </a:r>
            <a:r>
              <a:rPr lang="en-US" b="1" u="sng" dirty="0"/>
              <a:t> </a:t>
            </a:r>
            <a:r>
              <a:rPr lang="en-US" b="1" u="sng" dirty="0" err="1"/>
              <a:t>bộ</a:t>
            </a:r>
            <a:r>
              <a:rPr lang="en-US" b="1" u="sng" dirty="0"/>
              <a:t> </a:t>
            </a:r>
            <a:r>
              <a:rPr lang="en-US" b="1" u="sng" dirty="0" err="1"/>
              <a:t>hệ</a:t>
            </a:r>
            <a:r>
              <a:rPr lang="en-US" b="1" u="sng" dirty="0"/>
              <a:t> </a:t>
            </a:r>
            <a:r>
              <a:rPr lang="en-US" b="1" u="sng" dirty="0" err="1"/>
              <a:t>thống</a:t>
            </a:r>
            <a:r>
              <a:rPr lang="en-US" b="1" u="sng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3F8B8-0FC1-4A40-B63C-9AEAEE4B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2653164"/>
            <a:ext cx="5192720" cy="3026912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9114A3C-86E3-4A3F-9DC0-1059E2587145}"/>
              </a:ext>
            </a:extLst>
          </p:cNvPr>
          <p:cNvSpPr txBox="1">
            <a:spLocks/>
          </p:cNvSpPr>
          <p:nvPr/>
        </p:nvSpPr>
        <p:spPr>
          <a:xfrm>
            <a:off x="656537" y="5497513"/>
            <a:ext cx="403928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Tỷ</a:t>
            </a:r>
            <a:r>
              <a:rPr lang="en-US" b="1" dirty="0"/>
              <a:t> </a:t>
            </a:r>
            <a:r>
              <a:rPr lang="en-US" b="1" dirty="0" err="1"/>
              <a:t>lệ</a:t>
            </a:r>
            <a:r>
              <a:rPr lang="en-US" b="1" dirty="0"/>
              <a:t> </a:t>
            </a:r>
            <a:r>
              <a:rPr lang="en-US" b="1" dirty="0" err="1"/>
              <a:t>này</a:t>
            </a:r>
            <a:r>
              <a:rPr lang="en-US" b="1" dirty="0"/>
              <a:t> đ</a:t>
            </a:r>
            <a:r>
              <a:rPr lang="vi-VN" b="1" dirty="0">
                <a:latin typeface="Calibri" panose="020F0502020204030204" pitchFamily="34" charset="0"/>
              </a:rPr>
              <a:t>ư</a:t>
            </a:r>
            <a:r>
              <a:rPr lang="en-US" b="1" dirty="0" err="1"/>
              <a:t>ợc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ở </a:t>
            </a:r>
            <a:r>
              <a:rPr lang="en-US" b="1" dirty="0" err="1"/>
              <a:t>phần</a:t>
            </a:r>
            <a:r>
              <a:rPr lang="en-US" b="1" dirty="0"/>
              <a:t> Footer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BAB9CED5-A88C-494C-BAC9-1923D5CB43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9582" y="3036888"/>
                <a:ext cx="5753101" cy="24606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/>
                  <a:t>The Rate Star of the System: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𝑠𝑡𝑎𝑟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: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𝑠𝑡𝑎𝑟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ị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𝑡𝑟𝑢𝑛𝑔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ị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𝑆𝑡𝑎𝑟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ứ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ượ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đá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á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𝑡𝑟𝑜𝑛𝑔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ệ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 Placeholder 1">
                <a:extLst>
                  <a:ext uri="{FF2B5EF4-FFF2-40B4-BE49-F238E27FC236}">
                    <a16:creationId xmlns:a16="http://schemas.microsoft.com/office/drawing/2014/main" id="{BAB9CED5-A88C-494C-BAC9-1923D5CB4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582" y="3036888"/>
                <a:ext cx="5753101" cy="2460625"/>
              </a:xfrm>
              <a:prstGeom prst="rect">
                <a:avLst/>
              </a:prstGeom>
              <a:blipFill>
                <a:blip r:embed="rId3"/>
                <a:stretch>
                  <a:fillRect l="-953" t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91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42629A24-E59A-4C77-8F59-54B8E959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Programming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1B36EE9-0B11-42D0-921F-80A19068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7" y="2486024"/>
            <a:ext cx="3324225" cy="3324225"/>
          </a:xfrm>
          <a:prstGeom prst="rect">
            <a:avLst/>
          </a:prstGeom>
        </p:spPr>
      </p:pic>
      <p:pic>
        <p:nvPicPr>
          <p:cNvPr id="2052" name="Picture 4" descr="&quot;FastAPI API, Py Icons R1008&quot; Sticker for Sale by Elias de Oliveira">
            <a:extLst>
              <a:ext uri="{FF2B5EF4-FFF2-40B4-BE49-F238E27FC236}">
                <a16:creationId xmlns:a16="http://schemas.microsoft.com/office/drawing/2014/main" id="{AA2E0790-9DBD-4D9C-8F62-B65527ACB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12" t="-9396" r="-7046" b="-4361"/>
          <a:stretch/>
        </p:blipFill>
        <p:spPr bwMode="auto">
          <a:xfrm>
            <a:off x="1419225" y="2119311"/>
            <a:ext cx="1614489" cy="1614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kinter. Курс - Apps on Google Play">
            <a:extLst>
              <a:ext uri="{FF2B5EF4-FFF2-40B4-BE49-F238E27FC236}">
                <a16:creationId xmlns:a16="http://schemas.microsoft.com/office/drawing/2014/main" id="{D5D2224A-C630-4571-8C4C-42909990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4495989"/>
            <a:ext cx="1614489" cy="16144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ython Tutorial: Streamlit | DataCamp">
            <a:extLst>
              <a:ext uri="{FF2B5EF4-FFF2-40B4-BE49-F238E27FC236}">
                <a16:creationId xmlns:a16="http://schemas.microsoft.com/office/drawing/2014/main" id="{766847C2-352F-4B9C-A268-33266CC42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285" y="3186111"/>
            <a:ext cx="2154236" cy="19240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1EE2DED-4939-41BE-93B7-15E2F4AA78CF}"/>
              </a:ext>
            </a:extLst>
          </p:cNvPr>
          <p:cNvCxnSpPr>
            <a:stCxn id="32" idx="1"/>
            <a:endCxn id="2052" idx="6"/>
          </p:cNvCxnSpPr>
          <p:nvPr/>
        </p:nvCxnSpPr>
        <p:spPr>
          <a:xfrm rot="10800000">
            <a:off x="3033715" y="2926557"/>
            <a:ext cx="1400173" cy="122158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38BBBC78-57D0-4C07-AA1C-614BE8CE4B08}"/>
              </a:ext>
            </a:extLst>
          </p:cNvPr>
          <p:cNvCxnSpPr>
            <a:stCxn id="32" idx="1"/>
            <a:endCxn id="2054" idx="6"/>
          </p:cNvCxnSpPr>
          <p:nvPr/>
        </p:nvCxnSpPr>
        <p:spPr>
          <a:xfrm rot="10800000" flipV="1">
            <a:off x="3033715" y="4148136"/>
            <a:ext cx="1400173" cy="115509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4503DB-045A-4C0A-B859-5B6BE383C3D5}"/>
              </a:ext>
            </a:extLst>
          </p:cNvPr>
          <p:cNvCxnSpPr>
            <a:stCxn id="32" idx="3"/>
            <a:endCxn id="2056" idx="2"/>
          </p:cNvCxnSpPr>
          <p:nvPr/>
        </p:nvCxnSpPr>
        <p:spPr>
          <a:xfrm flipV="1">
            <a:off x="7758112" y="4148136"/>
            <a:ext cx="140017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763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014" y="4133850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Xây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d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ựng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hệ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thống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trợ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lý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ảo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hỗ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trợ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quản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lý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</a:t>
            </a:r>
            <a:r>
              <a:rPr lang="vi-VN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ư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viện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96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4946FC-D9B1-4542-B9F4-63D923ED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501" y="2254736"/>
            <a:ext cx="4760998" cy="404386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B9F242D-A98F-4ED4-A4BB-804D1F9E1615}"/>
              </a:ext>
            </a:extLst>
          </p:cNvPr>
          <p:cNvSpPr/>
          <p:nvPr/>
        </p:nvSpPr>
        <p:spPr>
          <a:xfrm>
            <a:off x="690938" y="2823143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Header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60EABB-A040-4312-A32D-71797E9FFCD5}"/>
              </a:ext>
            </a:extLst>
          </p:cNvPr>
          <p:cNvSpPr/>
          <p:nvPr/>
        </p:nvSpPr>
        <p:spPr>
          <a:xfrm>
            <a:off x="690937" y="4686241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Footer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CE3933-2AD7-44B7-8E80-770222377988}"/>
              </a:ext>
            </a:extLst>
          </p:cNvPr>
          <p:cNvSpPr/>
          <p:nvPr/>
        </p:nvSpPr>
        <p:spPr>
          <a:xfrm>
            <a:off x="9572625" y="2823143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MINI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BD5A42F-CE16-44E0-9C62-40CE6DEB7A51}"/>
              </a:ext>
            </a:extLst>
          </p:cNvPr>
          <p:cNvSpPr/>
          <p:nvPr/>
        </p:nvSpPr>
        <p:spPr>
          <a:xfrm>
            <a:off x="9572624" y="4838699"/>
            <a:ext cx="1571625" cy="81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Google Maps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871EFEB-0B36-4492-AFB6-055E98143A95}"/>
              </a:ext>
            </a:extLst>
          </p:cNvPr>
          <p:cNvCxnSpPr>
            <a:stCxn id="8" idx="1"/>
            <a:endCxn id="14" idx="6"/>
          </p:cNvCxnSpPr>
          <p:nvPr/>
        </p:nvCxnSpPr>
        <p:spPr>
          <a:xfrm rot="10800000">
            <a:off x="2262563" y="3232718"/>
            <a:ext cx="1452938" cy="104394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0B6D959-2944-41E0-9FBE-91CB18437E61}"/>
              </a:ext>
            </a:extLst>
          </p:cNvPr>
          <p:cNvCxnSpPr>
            <a:stCxn id="8" idx="1"/>
            <a:endCxn id="15" idx="6"/>
          </p:cNvCxnSpPr>
          <p:nvPr/>
        </p:nvCxnSpPr>
        <p:spPr>
          <a:xfrm rot="10800000" flipV="1">
            <a:off x="2262563" y="4276666"/>
            <a:ext cx="1452939" cy="81915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C9927F4-667E-48FA-A9EB-E1856764624C}"/>
              </a:ext>
            </a:extLst>
          </p:cNvPr>
          <p:cNvCxnSpPr>
            <a:stCxn id="8" idx="3"/>
            <a:endCxn id="16" idx="2"/>
          </p:cNvCxnSpPr>
          <p:nvPr/>
        </p:nvCxnSpPr>
        <p:spPr>
          <a:xfrm flipV="1">
            <a:off x="8476499" y="3232718"/>
            <a:ext cx="1096126" cy="104394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F196D00-F995-4D4E-8C3F-718B022601BB}"/>
              </a:ext>
            </a:extLst>
          </p:cNvPr>
          <p:cNvCxnSpPr>
            <a:stCxn id="8" idx="3"/>
            <a:endCxn id="17" idx="2"/>
          </p:cNvCxnSpPr>
          <p:nvPr/>
        </p:nvCxnSpPr>
        <p:spPr>
          <a:xfrm>
            <a:off x="8476499" y="4276666"/>
            <a:ext cx="1096125" cy="971608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29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08D8F-C2FF-49F4-99D3-71C21C69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88" y="2209238"/>
            <a:ext cx="10397623" cy="34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35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7F412C4-6306-401D-BFCD-8E2E6A4E25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3914776" cy="365125"/>
          </a:xfrm>
        </p:spPr>
        <p:txBody>
          <a:bodyPr/>
          <a:lstStyle/>
          <a:p>
            <a:pPr algn="l"/>
            <a:r>
              <a:rPr lang="en-US" b="1" u="sng" dirty="0"/>
              <a:t>1. </a:t>
            </a:r>
            <a:r>
              <a:rPr lang="en-US" b="1" u="sng" dirty="0" err="1"/>
              <a:t>Sách</a:t>
            </a:r>
            <a:r>
              <a:rPr lang="en-US" b="1" u="sng" dirty="0"/>
              <a:t> đ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ợc</a:t>
            </a:r>
            <a:r>
              <a:rPr lang="en-US" b="1" u="sng" dirty="0"/>
              <a:t> </a:t>
            </a:r>
            <a:r>
              <a:rPr lang="en-US" b="1" u="sng" dirty="0" err="1"/>
              <a:t>sử</a:t>
            </a:r>
            <a:r>
              <a:rPr lang="en-US" b="1" u="sng" dirty="0"/>
              <a:t> </a:t>
            </a:r>
            <a:r>
              <a:rPr lang="en-US" b="1" u="sng" dirty="0" err="1"/>
              <a:t>dụng</a:t>
            </a:r>
            <a:r>
              <a:rPr lang="en-US" b="1" u="sng" dirty="0"/>
              <a:t> </a:t>
            </a:r>
            <a:r>
              <a:rPr lang="en-US" b="1" u="sng" dirty="0" err="1"/>
              <a:t>nhiều</a:t>
            </a:r>
            <a:r>
              <a:rPr lang="en-US" b="1" u="sng" dirty="0"/>
              <a:t> </a:t>
            </a:r>
            <a:r>
              <a:rPr lang="en-US" b="1" u="sng" dirty="0" err="1"/>
              <a:t>nhất</a:t>
            </a:r>
            <a:r>
              <a:rPr lang="en-US" b="1" u="sng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D0850-9E9D-4EB4-9AF9-95F8589FC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2500728"/>
            <a:ext cx="4953001" cy="3869693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8873F75-E578-46C0-9A7F-F91846B569BA}"/>
              </a:ext>
            </a:extLst>
          </p:cNvPr>
          <p:cNvSpPr txBox="1">
            <a:spLocks/>
          </p:cNvSpPr>
          <p:nvPr/>
        </p:nvSpPr>
        <p:spPr>
          <a:xfrm>
            <a:off x="6429374" y="1960978"/>
            <a:ext cx="391477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/>
              <a:t>2. </a:t>
            </a:r>
            <a:r>
              <a:rPr lang="en-US" b="1" u="sng" dirty="0" err="1"/>
              <a:t>Sách</a:t>
            </a:r>
            <a:r>
              <a:rPr lang="en-US" b="1" u="sng" dirty="0"/>
              <a:t> đ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ợc</a:t>
            </a:r>
            <a:r>
              <a:rPr lang="en-US" b="1" u="sng" dirty="0"/>
              <a:t> </a:t>
            </a:r>
            <a:r>
              <a:rPr lang="en-US" b="1" u="sng" dirty="0" err="1"/>
              <a:t>đánh</a:t>
            </a:r>
            <a:r>
              <a:rPr lang="en-US" b="1" u="sng" dirty="0"/>
              <a:t> </a:t>
            </a:r>
            <a:r>
              <a:rPr lang="en-US" b="1" u="sng" dirty="0" err="1"/>
              <a:t>giá</a:t>
            </a:r>
            <a:r>
              <a:rPr lang="en-US" b="1" u="sng" dirty="0"/>
              <a:t> </a:t>
            </a:r>
            <a:r>
              <a:rPr lang="en-US" b="1" u="sng" dirty="0" err="1"/>
              <a:t>cao</a:t>
            </a:r>
            <a:r>
              <a:rPr lang="en-US" b="1" u="sng" dirty="0"/>
              <a:t> </a:t>
            </a:r>
            <a:r>
              <a:rPr lang="en-US" b="1" u="sng" dirty="0" err="1"/>
              <a:t>nhất</a:t>
            </a:r>
            <a:r>
              <a:rPr lang="en-US" b="1" u="sng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EAD03-61EE-482A-8352-CED0DC85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26" y="2597051"/>
            <a:ext cx="5346675" cy="38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13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/>
              <a:t>Multinomial Naïve Bayes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98C56D1-96F5-43C8-B469-CC4FE7ECA8B5}"/>
              </a:ext>
            </a:extLst>
          </p:cNvPr>
          <p:cNvSpPr txBox="1">
            <a:spLocks/>
          </p:cNvSpPr>
          <p:nvPr/>
        </p:nvSpPr>
        <p:spPr>
          <a:xfrm>
            <a:off x="549728" y="2291504"/>
            <a:ext cx="4448176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Training </a:t>
            </a:r>
            <a:r>
              <a:rPr lang="en-US" dirty="0" err="1"/>
              <a:t>có</a:t>
            </a:r>
            <a:r>
              <a:rPr lang="en-US" dirty="0"/>
              <a:t> 5 </a:t>
            </a:r>
            <a:r>
              <a:rPr lang="en-US" dirty="0" err="1"/>
              <a:t>lớp</a:t>
            </a:r>
            <a:r>
              <a:rPr lang="en-US" dirty="0"/>
              <a:t> Labels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F4FCF00-CE7F-4032-A61B-25C1817186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3332007"/>
                  </p:ext>
                </p:extLst>
              </p:nvPr>
            </p:nvGraphicFramePr>
            <p:xfrm>
              <a:off x="2038802" y="2869804"/>
              <a:ext cx="865505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3763">
                      <a:extLst>
                        <a:ext uri="{9D8B030D-6E8A-4147-A177-3AD203B41FA5}">
                          <a16:colId xmlns:a16="http://schemas.microsoft.com/office/drawing/2014/main" val="137401981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859550438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187195802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9255270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Nhãn</a:t>
                          </a:r>
                          <a:r>
                            <a:rPr lang="en-US" dirty="0"/>
                            <a:t> Label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l</a:t>
                          </a:r>
                          <a:r>
                            <a:rPr lang="vi-VN" dirty="0">
                              <a:latin typeface="Calibri" panose="020F0502020204030204" pitchFamily="34" charset="0"/>
                            </a:rPr>
                            <a:t>ư</a:t>
                          </a:r>
                          <a:r>
                            <a:rPr lang="en-US" dirty="0" err="1"/>
                            <a:t>ợng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Bộ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143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Library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library.txt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7709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Student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student.txt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1836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type.txt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733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Authority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authority.txt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5040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Contact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,…}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ó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ử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contact.txt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36424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F4FCF00-CE7F-4032-A61B-25C1817186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3332007"/>
                  </p:ext>
                </p:extLst>
              </p:nvPr>
            </p:nvGraphicFramePr>
            <p:xfrm>
              <a:off x="2038802" y="2869804"/>
              <a:ext cx="865505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63763">
                      <a:extLst>
                        <a:ext uri="{9D8B030D-6E8A-4147-A177-3AD203B41FA5}">
                          <a16:colId xmlns:a16="http://schemas.microsoft.com/office/drawing/2014/main" val="137401981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859550438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1187195802"/>
                        </a:ext>
                      </a:extLst>
                    </a:gridCol>
                    <a:gridCol w="2163763">
                      <a:extLst>
                        <a:ext uri="{9D8B030D-6E8A-4147-A177-3AD203B41FA5}">
                          <a16:colId xmlns:a16="http://schemas.microsoft.com/office/drawing/2014/main" val="92552706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Nhãn</a:t>
                          </a:r>
                          <a:r>
                            <a:rPr lang="en-US" dirty="0"/>
                            <a:t> Label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Số</a:t>
                          </a:r>
                          <a:r>
                            <a:rPr lang="en-US" dirty="0"/>
                            <a:t> l</a:t>
                          </a:r>
                          <a:r>
                            <a:rPr lang="vi-VN" dirty="0">
                              <a:latin typeface="Calibri" panose="020F0502020204030204" pitchFamily="34" charset="0"/>
                            </a:rPr>
                            <a:t>ư</a:t>
                          </a:r>
                          <a:r>
                            <a:rPr lang="en-US" dirty="0" err="1"/>
                            <a:t>ợng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err="1"/>
                            <a:t>Bộ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dữ</a:t>
                          </a:r>
                          <a:r>
                            <a:rPr lang="en-US" dirty="0"/>
                            <a:t> </a:t>
                          </a:r>
                          <a:r>
                            <a:rPr lang="en-US" dirty="0" err="1"/>
                            <a:t>liệu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91433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Library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08197" r="-20056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108197" r="-10112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library.txt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77096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Student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208197" r="-20056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208197" r="-10112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student.txt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18363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308197" r="-20056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308197" r="-10112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type.txt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7331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Authority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408197" r="-20056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408197" r="-10112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authority.txt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50402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Contact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508197" r="-20056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563" t="-508197" r="-10112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dataset\</a:t>
                          </a:r>
                          <a:r>
                            <a:rPr lang="en-US" dirty="0" err="1"/>
                            <a:t>contact.txt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364241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CD4C726-FEE1-4380-8445-83682455CF9F}"/>
              </a:ext>
            </a:extLst>
          </p:cNvPr>
          <p:cNvSpPr txBox="1">
            <a:spLocks/>
          </p:cNvSpPr>
          <p:nvPr/>
        </p:nvSpPr>
        <p:spPr>
          <a:xfrm>
            <a:off x="692603" y="5396654"/>
            <a:ext cx="10001251" cy="790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Tập dữ liệu Test cần phân loại: INPUT = {input1, input2, ...}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Yêu cầu: Hãy phân loại văn bản INPUT mà người dùng nhập vào thuộc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lớp Label nào trong 5 lớp trên?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20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3B81F-710A-4A25-9C0B-467877DDC6C5}"/>
              </a:ext>
            </a:extLst>
          </p:cNvPr>
          <p:cNvSpPr txBox="1"/>
          <p:nvPr/>
        </p:nvSpPr>
        <p:spPr>
          <a:xfrm>
            <a:off x="371473" y="2686050"/>
            <a:ext cx="600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Keyword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Redirect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8D75C-2690-43EE-987A-BB986151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748" y="2557283"/>
            <a:ext cx="5252779" cy="3281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ACFD93-DD56-4F6E-97D3-017701896E72}"/>
              </a:ext>
            </a:extLst>
          </p:cNvPr>
          <p:cNvSpPr txBox="1"/>
          <p:nvPr/>
        </p:nvSpPr>
        <p:spPr>
          <a:xfrm>
            <a:off x="371473" y="4409895"/>
            <a:ext cx="600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Trước khi sử dụng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 Multinomial Naive Bayes thì trong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"Keyword",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hệ thống sẽ chỉ lấy ra những từ khóa quan trọng có trong bộ dữ liệu tậpTraining. (các từ khóa không quan trọng khác sẽ bị loại bỏ)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F393F41-8DA1-4984-972C-7AC28E80A5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4905376" cy="365125"/>
          </a:xfrm>
        </p:spPr>
        <p:txBody>
          <a:bodyPr/>
          <a:lstStyle/>
          <a:p>
            <a:pPr algn="l"/>
            <a:r>
              <a:rPr lang="en-US" b="1" u="sng" dirty="0"/>
              <a:t>1. H</a:t>
            </a:r>
            <a:r>
              <a:rPr lang="vi-VN" b="1" u="sng" dirty="0">
                <a:latin typeface="Calibri" panose="020F0502020204030204" pitchFamily="34" charset="0"/>
              </a:rPr>
              <a:t>ư</a:t>
            </a:r>
            <a:r>
              <a:rPr lang="en-US" b="1" u="sng" dirty="0" err="1"/>
              <a:t>ớng</a:t>
            </a:r>
            <a:r>
              <a:rPr lang="en-US" b="1" u="sng" dirty="0"/>
              <a:t> </a:t>
            </a:r>
            <a:r>
              <a:rPr lang="en-US" b="1" u="sng" dirty="0" err="1"/>
              <a:t>dẫn</a:t>
            </a:r>
            <a:r>
              <a:rPr lang="en-US" b="1" u="sng" dirty="0"/>
              <a:t> </a:t>
            </a:r>
            <a:r>
              <a:rPr lang="en-US" b="1" u="sng" dirty="0" err="1"/>
              <a:t>sử</a:t>
            </a:r>
            <a:r>
              <a:rPr lang="en-US" b="1" u="sng" dirty="0"/>
              <a:t> </a:t>
            </a:r>
            <a:r>
              <a:rPr lang="en-US" b="1" u="sng" dirty="0" err="1"/>
              <a:t>dụng</a:t>
            </a:r>
            <a:r>
              <a:rPr lang="en-US" b="1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0543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3B81F-710A-4A25-9C0B-467877DDC6C5}"/>
              </a:ext>
            </a:extLst>
          </p:cNvPr>
          <p:cNvSpPr txBox="1"/>
          <p:nvPr/>
        </p:nvSpPr>
        <p:spPr>
          <a:xfrm>
            <a:off x="471486" y="2716663"/>
            <a:ext cx="48006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Chuyển "Keyword" thành chữ thường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trắng,ngoại</a:t>
            </a:r>
            <a:r>
              <a:rPr lang="en-US" dirty="0"/>
              <a:t>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dấu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trắng</a:t>
            </a:r>
            <a:r>
              <a:rPr lang="en-US" dirty="0"/>
              <a:t> d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Array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EF393F41-8DA1-4984-972C-7AC28E80A5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9099" y="1955800"/>
            <a:ext cx="4905376" cy="365125"/>
          </a:xfrm>
        </p:spPr>
        <p:txBody>
          <a:bodyPr/>
          <a:lstStyle/>
          <a:p>
            <a:pPr algn="l"/>
            <a:r>
              <a:rPr lang="en-US" b="1" u="sng" dirty="0"/>
              <a:t>2. </a:t>
            </a:r>
            <a:r>
              <a:rPr lang="en-US" b="1" u="sng" dirty="0" err="1"/>
              <a:t>Nguyên</a:t>
            </a:r>
            <a:r>
              <a:rPr lang="en-US" b="1" u="sng" dirty="0"/>
              <a:t> </a:t>
            </a:r>
            <a:r>
              <a:rPr lang="en-US" b="1" u="sng" dirty="0" err="1"/>
              <a:t>lý</a:t>
            </a:r>
            <a:r>
              <a:rPr lang="en-US" b="1" u="sng" dirty="0"/>
              <a:t> </a:t>
            </a:r>
            <a:r>
              <a:rPr lang="en-US" b="1" u="sng" dirty="0" err="1"/>
              <a:t>hoạt</a:t>
            </a:r>
            <a:r>
              <a:rPr lang="en-US" b="1" u="sng" dirty="0"/>
              <a:t> </a:t>
            </a:r>
            <a:r>
              <a:rPr lang="en-US" b="1" u="sng" dirty="0" err="1"/>
              <a:t>động</a:t>
            </a:r>
            <a:r>
              <a:rPr lang="en-US" b="1" u="sng" dirty="0"/>
              <a:t>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D19B61-5155-4FF5-99BC-2D48840F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308" y="2443163"/>
            <a:ext cx="6681219" cy="359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22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ChatBot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DC101-5701-4461-BFBA-DB7DBE500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56664"/>
            <a:ext cx="4221971" cy="4820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0527AE-3F0D-4649-8DE9-F8BA10022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27" y="2276475"/>
            <a:ext cx="6748948" cy="3381375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6591193-1EF9-4541-A20C-A01BF9131FA4}"/>
              </a:ext>
            </a:extLst>
          </p:cNvPr>
          <p:cNvSpPr txBox="1">
            <a:spLocks/>
          </p:cNvSpPr>
          <p:nvPr/>
        </p:nvSpPr>
        <p:spPr>
          <a:xfrm>
            <a:off x="6685862" y="5774188"/>
            <a:ext cx="4039288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Đa</a:t>
            </a:r>
            <a:r>
              <a:rPr lang="en-US" b="1" dirty="0"/>
              <a:t> </a:t>
            </a:r>
            <a:r>
              <a:rPr lang="en-US" b="1" dirty="0" err="1"/>
              <a:t>luồng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</a:t>
            </a:r>
            <a:r>
              <a:rPr lang="en-US" b="1" dirty="0" err="1"/>
              <a:t>FastAPI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Tkinter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4054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964" y="3429000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Xây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d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ựng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mô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hình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kiểm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thử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hệ</a:t>
            </a:r>
            <a:r>
              <a:rPr lang="en-US" altLang="en-US" sz="8800" dirty="0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a typeface="Franklin Gothic Book" panose="020B0503020102020204" pitchFamily="34" charset="0"/>
                <a:cs typeface="Times New Roman" panose="02020603050405020304" pitchFamily="18" charset="0"/>
              </a:rPr>
              <a:t>thống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51245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Streamlit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B5CE56-8F34-4C2F-8582-F1C8AE13A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29" y="2782440"/>
            <a:ext cx="8867190" cy="3371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1AA85-EA03-475A-AA60-6A6ED9ACED1B}"/>
              </a:ext>
            </a:extLst>
          </p:cNvPr>
          <p:cNvSpPr txBox="1"/>
          <p:nvPr/>
        </p:nvSpPr>
        <p:spPr>
          <a:xfrm>
            <a:off x="485774" y="1876425"/>
            <a:ext cx="10877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Calibri" panose="020F0502020204030204" pitchFamily="34" charset="0"/>
              </a:rPr>
              <a:t>Tại trang web này, hệ thống sẽ hiển thị trình tự các bước làm trong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</a:rPr>
              <a:t>việc xây dựng mô hình Multinomial Naive Bayes để giúp Kiểm thử viên</a:t>
            </a:r>
            <a:r>
              <a:rPr lang="en-US" dirty="0"/>
              <a:t> </a:t>
            </a:r>
            <a:r>
              <a:rPr lang="vi-VN" dirty="0">
                <a:latin typeface="Calibri" panose="020F0502020204030204" pitchFamily="34" charset="0"/>
              </a:rPr>
              <a:t>thuận tiện trong việc theo dõi và phát triển thuật toán hơn.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0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22">
            <a:extLst>
              <a:ext uri="{FF2B5EF4-FFF2-40B4-BE49-F238E27FC236}">
                <a16:creationId xmlns:a16="http://schemas.microsoft.com/office/drawing/2014/main" id="{E98F1CC0-1C9E-450E-8A05-8195D102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– SQLite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F6749835-D5D8-4B7E-AEF2-235EA8125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768" y="2289940"/>
            <a:ext cx="3302363" cy="2798753"/>
          </a:xfrm>
          <a:prstGeom prst="rect">
            <a:avLst/>
          </a:prstGeom>
        </p:spPr>
      </p:pic>
      <p:pic>
        <p:nvPicPr>
          <p:cNvPr id="4106" name="Picture 10" descr="SQLite logo">
            <a:extLst>
              <a:ext uri="{FF2B5EF4-FFF2-40B4-BE49-F238E27FC236}">
                <a16:creationId xmlns:a16="http://schemas.microsoft.com/office/drawing/2014/main" id="{629C0F0B-2B18-4A75-92D8-08D393E7A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058" y="5274486"/>
            <a:ext cx="2813782" cy="158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 Placeholder 1">
            <a:extLst>
              <a:ext uri="{FF2B5EF4-FFF2-40B4-BE49-F238E27FC236}">
                <a16:creationId xmlns:a16="http://schemas.microsoft.com/office/drawing/2014/main" id="{B4ECBA39-7229-478E-936C-C0D8254B5A0C}"/>
              </a:ext>
            </a:extLst>
          </p:cNvPr>
          <p:cNvSpPr txBox="1">
            <a:spLocks/>
          </p:cNvSpPr>
          <p:nvPr/>
        </p:nvSpPr>
        <p:spPr>
          <a:xfrm>
            <a:off x="395956" y="2019300"/>
            <a:ext cx="7757444" cy="4391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SQLite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lưu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tại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1 file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duy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file.db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khá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thuận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lợi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Ưu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Cấu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nhẹ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chóng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Mã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nguồn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mở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miễn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phí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Nhược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u="sng" dirty="0" err="1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suất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8700" lvl="1" indent="-342900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bảo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kém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7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Streamlit</a:t>
            </a:r>
            <a:r>
              <a:rPr lang="en-US" dirty="0"/>
              <a:t> vs </a:t>
            </a:r>
            <a:r>
              <a:rPr lang="en-US" dirty="0" err="1"/>
              <a:t>FastAPI</a:t>
            </a:r>
            <a:endParaRPr lang="en-US" dirty="0"/>
          </a:p>
        </p:txBody>
      </p:sp>
      <p:pic>
        <p:nvPicPr>
          <p:cNvPr id="8" name="Picture 8" descr="Python Tutorial: Streamlit | DataCamp">
            <a:extLst>
              <a:ext uri="{FF2B5EF4-FFF2-40B4-BE49-F238E27FC236}">
                <a16:creationId xmlns:a16="http://schemas.microsoft.com/office/drawing/2014/main" id="{C9D4BA24-F395-44F2-87EE-E4A7BDE59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294" y="3144853"/>
            <a:ext cx="2733156" cy="27331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759030C-6C93-452F-8A90-2486DFFB5E53}"/>
              </a:ext>
            </a:extLst>
          </p:cNvPr>
          <p:cNvSpPr txBox="1">
            <a:spLocks/>
          </p:cNvSpPr>
          <p:nvPr/>
        </p:nvSpPr>
        <p:spPr>
          <a:xfrm>
            <a:off x="7600950" y="5999548"/>
            <a:ext cx="3981450" cy="40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Mối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giữa</a:t>
            </a:r>
            <a:r>
              <a:rPr lang="en-US" b="1" dirty="0"/>
              <a:t> </a:t>
            </a:r>
            <a:r>
              <a:rPr lang="en-US" b="1" dirty="0" err="1"/>
              <a:t>FastAPI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95B5D-E1F9-456F-9D26-E7837885E077}"/>
              </a:ext>
            </a:extLst>
          </p:cNvPr>
          <p:cNvSpPr txBox="1"/>
          <p:nvPr/>
        </p:nvSpPr>
        <p:spPr>
          <a:xfrm>
            <a:off x="185736" y="1943218"/>
            <a:ext cx="74152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Streamlit</a:t>
            </a:r>
            <a:r>
              <a:rPr lang="en-US" sz="2000" dirty="0"/>
              <a:t> đ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nh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phần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sung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FastAPI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2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toàn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Streamlit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yếu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Multinomial Naïve Bayes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FastAPI</a:t>
            </a:r>
            <a:r>
              <a:rPr lang="en-US" sz="2000" dirty="0"/>
              <a:t> </a:t>
            </a:r>
            <a:r>
              <a:rPr lang="en-US" sz="2000" dirty="0" err="1"/>
              <a:t>đảm</a:t>
            </a:r>
            <a:r>
              <a:rPr lang="en-US" sz="2000" dirty="0"/>
              <a:t> </a:t>
            </a:r>
            <a:r>
              <a:rPr lang="en-US" sz="2000" dirty="0" err="1"/>
              <a:t>nhiệm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bên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endParaRPr lang="en-US" sz="2000" dirty="0"/>
          </a:p>
        </p:txBody>
      </p:sp>
      <p:pic>
        <p:nvPicPr>
          <p:cNvPr id="6" name="Picture 4" descr="&quot;FastAPI API, Py Icons R1008&quot; Sticker for Sale by Elias de Oliveira">
            <a:extLst>
              <a:ext uri="{FF2B5EF4-FFF2-40B4-BE49-F238E27FC236}">
                <a16:creationId xmlns:a16="http://schemas.microsoft.com/office/drawing/2014/main" id="{37613174-1862-4DB0-9A18-7DA97813D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6126" r="3316" b="2670"/>
          <a:stretch/>
        </p:blipFill>
        <p:spPr bwMode="auto">
          <a:xfrm>
            <a:off x="7790392" y="1943218"/>
            <a:ext cx="2371607" cy="23716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2CFE1B-A06B-42D0-B035-2DAD6EAB7767}"/>
              </a:ext>
            </a:extLst>
          </p:cNvPr>
          <p:cNvSpPr txBox="1"/>
          <p:nvPr/>
        </p:nvSpPr>
        <p:spPr>
          <a:xfrm>
            <a:off x="209549" y="5495430"/>
            <a:ext cx="7415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Streamlit và FastAPI có URL khác biệt nhau nên không bị xảy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ra tình trạng xung đột đường dẫn.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74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489" y="2933700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Kết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quả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thu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đ</a:t>
            </a:r>
            <a:r>
              <a:rPr lang="vi-VN" altLang="en-US" sz="8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Times New Roman" panose="02020603050405020304" pitchFamily="18" charset="0"/>
              </a:rPr>
              <a:t>ư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ợc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75381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95B5D-E1F9-456F-9D26-E7837885E077}"/>
              </a:ext>
            </a:extLst>
          </p:cNvPr>
          <p:cNvSpPr txBox="1"/>
          <p:nvPr/>
        </p:nvSpPr>
        <p:spPr>
          <a:xfrm>
            <a:off x="185735" y="1943218"/>
            <a:ext cx="116347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/>
              <a:t>Kinh</a:t>
            </a:r>
            <a:r>
              <a:rPr lang="en-US" sz="2000" b="1" u="sng" dirty="0"/>
              <a:t> </a:t>
            </a:r>
            <a:r>
              <a:rPr lang="en-US" sz="2000" b="1" u="sng" dirty="0" err="1"/>
              <a:t>nghiệm</a:t>
            </a:r>
            <a:r>
              <a:rPr lang="en-US" sz="2000" b="1" u="sng" dirty="0"/>
              <a:t> </a:t>
            </a:r>
            <a:r>
              <a:rPr lang="en-US" sz="2000" b="1" u="sng" dirty="0" err="1"/>
              <a:t>bản</a:t>
            </a:r>
            <a:r>
              <a:rPr lang="en-US" sz="2000" b="1" u="sng" dirty="0"/>
              <a:t> </a:t>
            </a:r>
            <a:r>
              <a:rPr lang="en-US" sz="2000" b="1" u="sng" dirty="0" err="1"/>
              <a:t>thân</a:t>
            </a:r>
            <a:r>
              <a:rPr lang="en-US" sz="2000" b="1" u="sng" dirty="0"/>
              <a:t>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tới</a:t>
            </a:r>
            <a:r>
              <a:rPr lang="en-US" sz="2000" dirty="0"/>
              <a:t>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thạo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Framework </a:t>
            </a:r>
            <a:r>
              <a:rPr lang="en-US" sz="2000" dirty="0" err="1"/>
              <a:t>nh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: </a:t>
            </a:r>
            <a:r>
              <a:rPr lang="en-US" sz="2000" dirty="0" err="1"/>
              <a:t>FastAPI</a:t>
            </a:r>
            <a:r>
              <a:rPr lang="en-US" sz="2000" dirty="0"/>
              <a:t>, </a:t>
            </a:r>
            <a:r>
              <a:rPr lang="en-US" sz="2000" dirty="0" err="1"/>
              <a:t>Tkinter</a:t>
            </a:r>
            <a:r>
              <a:rPr lang="en-US" sz="2000" dirty="0"/>
              <a:t>, </a:t>
            </a:r>
            <a:r>
              <a:rPr lang="en-US" sz="2000" dirty="0" err="1"/>
              <a:t>Streamlit</a:t>
            </a:r>
            <a:r>
              <a:rPr lang="en-US" sz="2000" dirty="0"/>
              <a:t>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Nâng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chuyên</a:t>
            </a:r>
            <a:r>
              <a:rPr lang="en-US" sz="2000" dirty="0"/>
              <a:t> </a:t>
            </a:r>
            <a:r>
              <a:rPr lang="en-US" sz="2000" dirty="0" err="1"/>
              <a:t>môn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</a:t>
            </a:r>
            <a:r>
              <a:rPr lang="en-US" sz="2000" dirty="0" err="1"/>
              <a:t>Fontend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Môi</a:t>
            </a:r>
            <a:r>
              <a:rPr lang="en-US" sz="2000" dirty="0"/>
              <a:t> tr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thân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, </a:t>
            </a:r>
            <a:r>
              <a:rPr lang="en-US" sz="2000" dirty="0" err="1"/>
              <a:t>phù</a:t>
            </a:r>
            <a:r>
              <a:rPr lang="en-US" sz="2000" dirty="0"/>
              <a:t> </a:t>
            </a:r>
            <a:r>
              <a:rPr lang="en-US" sz="2000" dirty="0" err="1"/>
              <a:t>hợp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kỹ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9D9A03-CB82-4187-AF97-C5370666A7D3}"/>
              </a:ext>
            </a:extLst>
          </p:cNvPr>
          <p:cNvSpPr txBox="1"/>
          <p:nvPr/>
        </p:nvSpPr>
        <p:spPr>
          <a:xfrm>
            <a:off x="209549" y="4438768"/>
            <a:ext cx="11634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err="1"/>
              <a:t>Trải</a:t>
            </a:r>
            <a:r>
              <a:rPr lang="en-US" sz="2000" b="1" u="sng" dirty="0"/>
              <a:t> </a:t>
            </a:r>
            <a:r>
              <a:rPr lang="en-US" sz="2000" b="1" u="sng" dirty="0" err="1"/>
              <a:t>nghiệm</a:t>
            </a:r>
            <a:r>
              <a:rPr lang="en-US" sz="2000" b="1" u="sng" dirty="0"/>
              <a:t> ng</a:t>
            </a:r>
            <a:r>
              <a:rPr lang="vi-VN" sz="2000" b="1" u="sng" dirty="0">
                <a:latin typeface="Calibri" panose="020F0502020204030204" pitchFamily="34" charset="0"/>
              </a:rPr>
              <a:t>ư</a:t>
            </a:r>
            <a:r>
              <a:rPr lang="en-US" sz="2000" b="1" u="sng" dirty="0" err="1"/>
              <a:t>ời</a:t>
            </a:r>
            <a:r>
              <a:rPr lang="en-US" sz="2000" b="1" u="sng" dirty="0"/>
              <a:t> </a:t>
            </a:r>
            <a:r>
              <a:rPr lang="en-US" sz="2000" b="1" u="sng" dirty="0" err="1"/>
              <a:t>dùng</a:t>
            </a:r>
            <a:r>
              <a:rPr lang="en-US" sz="2000" b="1" u="sng" dirty="0"/>
              <a:t>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Cộng</a:t>
            </a:r>
            <a:r>
              <a:rPr lang="en-US" sz="2000" dirty="0"/>
              <a:t> </a:t>
            </a:r>
            <a:r>
              <a:rPr lang="en-US" sz="2000" dirty="0" err="1"/>
              <a:t>đồng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trải</a:t>
            </a:r>
            <a:r>
              <a:rPr lang="en-US" sz="2000" dirty="0"/>
              <a:t> </a:t>
            </a:r>
            <a:r>
              <a:rPr lang="en-US" sz="2000" dirty="0" err="1"/>
              <a:t>nghiệm</a:t>
            </a:r>
            <a:r>
              <a:rPr lang="en-US" sz="2000" dirty="0"/>
              <a:t> </a:t>
            </a:r>
            <a:r>
              <a:rPr lang="en-US" sz="2000" dirty="0" err="1"/>
              <a:t>dự</a:t>
            </a:r>
            <a:r>
              <a:rPr lang="en-US" sz="2000" dirty="0"/>
              <a:t> </a:t>
            </a:r>
            <a:r>
              <a:rPr lang="en-US" sz="2000" dirty="0" err="1"/>
              <a:t>án</a:t>
            </a:r>
            <a:r>
              <a:rPr lang="en-US" sz="2000" dirty="0"/>
              <a:t> </a:t>
            </a:r>
            <a:r>
              <a:rPr lang="en-US" sz="2000" dirty="0" err="1"/>
              <a:t>lớn</a:t>
            </a:r>
            <a:r>
              <a:rPr lang="en-US" sz="2000" dirty="0"/>
              <a:t>, </a:t>
            </a:r>
            <a:r>
              <a:rPr lang="en-US" sz="2000" dirty="0" err="1"/>
              <a:t>mang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ảo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minh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ng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t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tiếp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Biểu</a:t>
            </a:r>
            <a:r>
              <a:rPr lang="en-US" sz="2000" dirty="0"/>
              <a:t> </a:t>
            </a:r>
            <a:r>
              <a:rPr lang="en-US" sz="2000" dirty="0" err="1"/>
              <a:t>đồ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tổng</a:t>
            </a:r>
            <a:r>
              <a:rPr lang="en-US" sz="2000" dirty="0"/>
              <a:t> </a:t>
            </a:r>
            <a:r>
              <a:rPr lang="en-US" sz="2000" dirty="0" err="1"/>
              <a:t>quát</a:t>
            </a:r>
            <a:r>
              <a:rPr lang="en-US" sz="2000" dirty="0"/>
              <a:t>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32158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47447BD-F9FF-4B39-B6F5-D9D9C6A89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97536"/>
            <a:ext cx="11772901" cy="1462526"/>
          </a:xfrm>
        </p:spPr>
        <p:txBody>
          <a:bodyPr/>
          <a:lstStyle/>
          <a:p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95B5D-E1F9-456F-9D26-E7837885E077}"/>
              </a:ext>
            </a:extLst>
          </p:cNvPr>
          <p:cNvSpPr txBox="1"/>
          <p:nvPr/>
        </p:nvSpPr>
        <p:spPr>
          <a:xfrm>
            <a:off x="311941" y="1943218"/>
            <a:ext cx="115681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Cải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t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 err="1"/>
              <a:t>ơng</a:t>
            </a:r>
            <a:r>
              <a:rPr lang="en-US" sz="2000" dirty="0"/>
              <a:t> </a:t>
            </a:r>
            <a:r>
              <a:rPr lang="en-US" sz="2000" dirty="0" err="1"/>
              <a:t>tác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ảo</a:t>
            </a:r>
            <a:r>
              <a:rPr lang="en-US" sz="2000" dirty="0"/>
              <a:t> </a:t>
            </a:r>
            <a:r>
              <a:rPr lang="en-US" sz="2000" dirty="0" err="1"/>
              <a:t>ChatBot</a:t>
            </a:r>
            <a:r>
              <a:rPr lang="en-US" sz="2000" dirty="0"/>
              <a:t> </a:t>
            </a:r>
            <a:r>
              <a:rPr lang="en-US" sz="2000" dirty="0" err="1"/>
              <a:t>GPT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cao</a:t>
            </a:r>
            <a:r>
              <a:rPr lang="en-US" sz="2000" dirty="0"/>
              <a:t> h</a:t>
            </a:r>
            <a:r>
              <a:rPr lang="vi-VN" sz="2000" dirty="0">
                <a:latin typeface="Calibri" panose="020F0502020204030204" pitchFamily="34" charset="0"/>
              </a:rPr>
              <a:t>ơ</a:t>
            </a:r>
            <a:r>
              <a:rPr lang="en-US" sz="2000" dirty="0"/>
              <a:t>n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hóa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vài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thuật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vi-VN" sz="2000" dirty="0">
                <a:latin typeface="Calibri" panose="020F0502020204030204" pitchFamily="34" charset="0"/>
              </a:rPr>
              <a:t>ư</a:t>
            </a:r>
            <a:r>
              <a:rPr lang="en-US" sz="2000" dirty="0"/>
              <a:t>u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Mở</a:t>
            </a:r>
            <a:r>
              <a:rPr lang="en-US" sz="2000" dirty="0"/>
              <a:t> </a:t>
            </a:r>
            <a:r>
              <a:rPr lang="en-US" sz="2000" dirty="0" err="1"/>
              <a:t>rộng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tích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thống</a:t>
            </a:r>
            <a:r>
              <a:rPr lang="en-US" sz="2000" dirty="0"/>
              <a:t> </a:t>
            </a:r>
            <a:r>
              <a:rPr lang="en-US" sz="2000" dirty="0" err="1"/>
              <a:t>kê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cụ</a:t>
            </a:r>
            <a:r>
              <a:rPr lang="en-US" sz="2000" dirty="0"/>
              <a:t> </a:t>
            </a:r>
            <a:r>
              <a:rPr lang="en-US" sz="2000" dirty="0" err="1"/>
              <a:t>Streamlit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Web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3DCF7-5825-4DF7-9FA1-8D6E8879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79" y="4283964"/>
            <a:ext cx="5225642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09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489" y="2896378"/>
            <a:ext cx="90064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Tài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liệu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tham</a:t>
            </a:r>
            <a:r>
              <a:rPr lang="en-US" altLang="en-US" sz="8800" dirty="0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ea typeface="Franklin Gothic Book" panose="020B0503020102020204" pitchFamily="34" charset="0"/>
                <a:cs typeface="Times New Roman" panose="02020603050405020304" pitchFamily="18" charset="0"/>
              </a:rPr>
              <a:t>khảo</a:t>
            </a:r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846685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8E5CA05-914D-4954-AED9-823D8598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1333500"/>
          </a:xfrm>
        </p:spPr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76CBF7-A51A-4447-974F-E685EFCE2CD2}"/>
              </a:ext>
            </a:extLst>
          </p:cNvPr>
          <p:cNvSpPr txBox="1"/>
          <p:nvPr/>
        </p:nvSpPr>
        <p:spPr>
          <a:xfrm>
            <a:off x="466725" y="1624498"/>
            <a:ext cx="112585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latin typeface="Calibri" panose="020F0502020204030204" pitchFamily="34" charset="0"/>
              </a:rPr>
              <a:t>[1] Tiangolo. FastAPI Tutorial.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https://fastapi.tiangolo.com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[2] Thư viện Bootstrap.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https://getbootstrap.com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[3] JWT - JSON Web Token.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https://jwt.io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</a:t>
            </a:r>
            <a:r>
              <a:rPr lang="en-US" b="1" dirty="0"/>
              <a:t>4</a:t>
            </a:r>
            <a:r>
              <a:rPr lang="vi-VN" b="1" dirty="0">
                <a:latin typeface="Calibri" panose="020F0502020204030204" pitchFamily="34" charset="0"/>
              </a:rPr>
              <a:t>] Drawio. Diagrams for App</a:t>
            </a:r>
            <a:r>
              <a:rPr lang="vi-VN" dirty="0">
                <a:latin typeface="Calibri" panose="020F0502020204030204" pitchFamily="34" charset="0"/>
              </a:rPr>
              <a:t>.</a:t>
            </a:r>
            <a:endParaRPr lang="en-US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https://app.diagrams.net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</a:t>
            </a:r>
            <a:r>
              <a:rPr lang="en-US" b="1" dirty="0"/>
              <a:t>5</a:t>
            </a:r>
            <a:r>
              <a:rPr lang="vi-VN" b="1" dirty="0">
                <a:latin typeface="Calibri" panose="020F0502020204030204" pitchFamily="34" charset="0"/>
              </a:rPr>
              <a:t>] Vũ Hữu Tiệp. Machine Learning cơ bản.</a:t>
            </a:r>
            <a:endParaRPr lang="en-US" b="1" dirty="0"/>
          </a:p>
          <a:p>
            <a:r>
              <a:rPr lang="vi-VN" dirty="0">
                <a:solidFill>
                  <a:srgbClr val="002060"/>
                </a:solidFill>
                <a:latin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https://machinelearningcoban.com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  <a:p>
            <a:r>
              <a:rPr lang="vi-VN" b="1" dirty="0">
                <a:latin typeface="Calibri" panose="020F0502020204030204" pitchFamily="34" charset="0"/>
              </a:rPr>
              <a:t>[</a:t>
            </a:r>
            <a:r>
              <a:rPr lang="en-US" b="1" dirty="0"/>
              <a:t>6</a:t>
            </a:r>
            <a:r>
              <a:rPr lang="vi-VN" b="1" dirty="0">
                <a:latin typeface="Calibri" panose="020F0502020204030204" pitchFamily="34" charset="0"/>
              </a:rPr>
              <a:t>] Tạ Quang Tùng. Bộ công thức tài liệu cá nhân Tony.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6742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967298-FC1A-4FE5-8866-C50D84686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300075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F149A7BD-B671-4CD0-B09D-70D9786AA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ng</a:t>
            </a:r>
            <a:r>
              <a:rPr lang="vi-VN" dirty="0">
                <a:latin typeface="Calibri" panose="020F0502020204030204" pitchFamily="34" charset="0"/>
              </a:rPr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pic>
        <p:nvPicPr>
          <p:cNvPr id="5122" name="Picture 2" descr="Lập trình Frontend">
            <a:extLst>
              <a:ext uri="{FF2B5EF4-FFF2-40B4-BE49-F238E27FC236}">
                <a16:creationId xmlns:a16="http://schemas.microsoft.com/office/drawing/2014/main" id="{1985828C-802C-4FA1-B428-DFA28F66D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66" y="2619375"/>
            <a:ext cx="6129867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ML – Wikipedia tiếng Việt">
            <a:extLst>
              <a:ext uri="{FF2B5EF4-FFF2-40B4-BE49-F238E27FC236}">
                <a16:creationId xmlns:a16="http://schemas.microsoft.com/office/drawing/2014/main" id="{C14BA87F-8259-4061-87C8-562E428D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4" y="2033589"/>
            <a:ext cx="1284430" cy="18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00F7476-2E15-4FB6-8C12-4FB8FEDD5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4" y="4462465"/>
            <a:ext cx="1286110" cy="1814512"/>
          </a:xfrm>
          <a:prstGeom prst="rect">
            <a:avLst/>
          </a:prstGeom>
        </p:spPr>
      </p:pic>
      <p:pic>
        <p:nvPicPr>
          <p:cNvPr id="5128" name="Picture 8" descr="Bài 1: Tìm hiểu kiểu dữ liệu trong Javascript">
            <a:extLst>
              <a:ext uri="{FF2B5EF4-FFF2-40B4-BE49-F238E27FC236}">
                <a16:creationId xmlns:a16="http://schemas.microsoft.com/office/drawing/2014/main" id="{F8264FC1-7C86-45AE-A1C5-227A9D782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974" y="2033589"/>
            <a:ext cx="1814512" cy="181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C7E131-B66C-4078-8E38-44F313046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1625" y="3857625"/>
            <a:ext cx="30003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7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33F644D-F944-42C6-8A54-1C1FFD62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014" y="4133850"/>
            <a:ext cx="8739786" cy="1399667"/>
          </a:xfrm>
        </p:spPr>
        <p:txBody>
          <a:bodyPr/>
          <a:lstStyle/>
          <a:p>
            <a:r>
              <a:rPr lang="en-US" altLang="en-US" sz="880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Xây</a:t>
            </a:r>
            <a:r>
              <a:rPr lang="en-US" altLang="en-US" sz="88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effectLst/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ựng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mô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hình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quản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lý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th</a:t>
            </a:r>
            <a:r>
              <a:rPr lang="vi-VN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ư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viện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tài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liệu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điện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tử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8800" dirty="0" err="1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số</a:t>
            </a:r>
            <a:r>
              <a:rPr lang="en-US" altLang="en-US" sz="8800" dirty="0">
                <a:solidFill>
                  <a:srgbClr val="404040"/>
                </a:solidFill>
                <a:latin typeface="Calibri" panose="020F0502020204030204" pitchFamily="34" charset="0"/>
                <a:ea typeface="Franklin Gothic Book" panose="020B050302010202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D82BEE33-94A9-4553-9D3E-7FDCEB36677A}"/>
              </a:ext>
            </a:extLst>
          </p:cNvPr>
          <p:cNvSpPr txBox="1">
            <a:spLocks/>
          </p:cNvSpPr>
          <p:nvPr/>
        </p:nvSpPr>
        <p:spPr>
          <a:xfrm>
            <a:off x="337539" y="2266951"/>
            <a:ext cx="1672236" cy="3033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2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239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605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 Placeholder 312">
            <a:extLst>
              <a:ext uri="{FF2B5EF4-FFF2-40B4-BE49-F238E27FC236}">
                <a16:creationId xmlns:a16="http://schemas.microsoft.com/office/drawing/2014/main" id="{A017E0FF-3FC6-47E7-80AB-D5629CB6EF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9099" y="2242459"/>
            <a:ext cx="5989636" cy="3422650"/>
          </a:xfrm>
        </p:spPr>
        <p:txBody>
          <a:bodyPr/>
          <a:lstStyle/>
          <a:p>
            <a:pPr algn="l"/>
            <a:r>
              <a:rPr lang="en-US" sz="1900" dirty="0" err="1"/>
              <a:t>Bộ</a:t>
            </a:r>
            <a:r>
              <a:rPr lang="en-US" sz="1900" dirty="0"/>
              <a:t> </a:t>
            </a:r>
            <a:r>
              <a:rPr lang="en-US" sz="1900" dirty="0" err="1"/>
              <a:t>dữ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trong</a:t>
            </a:r>
            <a:r>
              <a:rPr lang="en-US" sz="1900" dirty="0"/>
              <a:t> </a:t>
            </a:r>
            <a:r>
              <a:rPr lang="en-US" sz="1900" dirty="0" err="1"/>
              <a:t>dự</a:t>
            </a:r>
            <a:r>
              <a:rPr lang="en-US" sz="1900" dirty="0"/>
              <a:t> </a:t>
            </a:r>
            <a:r>
              <a:rPr lang="en-US" sz="1900" dirty="0" err="1"/>
              <a:t>án</a:t>
            </a:r>
            <a:r>
              <a:rPr lang="en-US" sz="1900" dirty="0"/>
              <a:t> </a:t>
            </a:r>
            <a:r>
              <a:rPr lang="en-US" sz="1900" dirty="0" err="1"/>
              <a:t>là</a:t>
            </a:r>
            <a:r>
              <a:rPr lang="en-US" sz="1900" dirty="0"/>
              <a:t> đ</a:t>
            </a:r>
            <a:r>
              <a:rPr lang="vi-VN" sz="1900" dirty="0">
                <a:latin typeface="Calibri" panose="020F0502020204030204" pitchFamily="34" charset="0"/>
              </a:rPr>
              <a:t>ư</a:t>
            </a:r>
            <a:r>
              <a:rPr lang="en-US" sz="1900" dirty="0" err="1"/>
              <a:t>ợc</a:t>
            </a:r>
            <a:r>
              <a:rPr lang="en-US" sz="1900" dirty="0"/>
              <a:t> chia ra </a:t>
            </a:r>
            <a:r>
              <a:rPr lang="en-US" sz="1900" dirty="0" err="1"/>
              <a:t>thành</a:t>
            </a:r>
            <a:r>
              <a:rPr lang="en-US" sz="1900" dirty="0"/>
              <a:t> 3 </a:t>
            </a:r>
            <a:r>
              <a:rPr lang="en-US" sz="1900" dirty="0" err="1"/>
              <a:t>phần</a:t>
            </a:r>
            <a:r>
              <a:rPr lang="en-US" sz="1900" dirty="0"/>
              <a:t> </a:t>
            </a:r>
            <a:r>
              <a:rPr lang="en-US" sz="1900" dirty="0" err="1"/>
              <a:t>chính</a:t>
            </a:r>
            <a:r>
              <a:rPr lang="en-US" sz="1900" dirty="0"/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u="sng" dirty="0" err="1"/>
              <a:t>Dữ</a:t>
            </a:r>
            <a:r>
              <a:rPr lang="en-US" sz="1900" b="1" u="sng" dirty="0"/>
              <a:t> </a:t>
            </a:r>
            <a:r>
              <a:rPr lang="en-US" sz="1900" b="1" u="sng" dirty="0" err="1"/>
              <a:t>liệu</a:t>
            </a:r>
            <a:r>
              <a:rPr lang="en-US" sz="1900" b="1" u="sng" dirty="0"/>
              <a:t> </a:t>
            </a:r>
            <a:r>
              <a:rPr lang="en-US" sz="1900" b="1" u="sng" dirty="0" err="1"/>
              <a:t>cá</a:t>
            </a:r>
            <a:r>
              <a:rPr lang="en-US" sz="1900" b="1" u="sng" dirty="0"/>
              <a:t> </a:t>
            </a:r>
            <a:r>
              <a:rPr lang="en-US" sz="1900" b="1" u="sng" dirty="0" err="1"/>
              <a:t>nhân</a:t>
            </a:r>
            <a:r>
              <a:rPr lang="en-US" sz="1900" b="1" u="sng" dirty="0"/>
              <a:t>:</a:t>
            </a:r>
            <a:r>
              <a:rPr lang="en-US" sz="1900" dirty="0"/>
              <a:t> </a:t>
            </a:r>
            <a:r>
              <a:rPr lang="en-US" sz="1900" dirty="0" err="1"/>
              <a:t>gồm</a:t>
            </a:r>
            <a:r>
              <a:rPr lang="en-US" sz="1900" dirty="0"/>
              <a:t> 15 </a:t>
            </a:r>
            <a:r>
              <a:rPr lang="en-US" sz="1900" dirty="0" err="1"/>
              <a:t>cuốn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tự</a:t>
            </a:r>
            <a:r>
              <a:rPr lang="en-US" sz="1900" dirty="0"/>
              <a:t> </a:t>
            </a:r>
            <a:r>
              <a:rPr lang="en-US" sz="1900" dirty="0" err="1"/>
              <a:t>biên</a:t>
            </a:r>
            <a:r>
              <a:rPr lang="en-US" sz="1900" dirty="0"/>
              <a:t> </a:t>
            </a:r>
            <a:r>
              <a:rPr lang="en-US" sz="1900" dirty="0" err="1"/>
              <a:t>soạn</a:t>
            </a:r>
            <a:r>
              <a:rPr lang="en-US" sz="1900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u="sng" dirty="0" err="1"/>
              <a:t>Dữ</a:t>
            </a:r>
            <a:r>
              <a:rPr lang="en-US" sz="1900" b="1" u="sng" dirty="0"/>
              <a:t> </a:t>
            </a:r>
            <a:r>
              <a:rPr lang="en-US" sz="1900" b="1" u="sng" dirty="0" err="1"/>
              <a:t>liệu</a:t>
            </a:r>
            <a:r>
              <a:rPr lang="en-US" sz="1900" b="1" u="sng" dirty="0"/>
              <a:t> </a:t>
            </a:r>
            <a:r>
              <a:rPr lang="en-US" sz="1900" b="1" u="sng" dirty="0" err="1"/>
              <a:t>cộng</a:t>
            </a:r>
            <a:r>
              <a:rPr lang="en-US" sz="1900" b="1" u="sng" dirty="0"/>
              <a:t> </a:t>
            </a:r>
            <a:r>
              <a:rPr lang="en-US" sz="1900" b="1" u="sng" dirty="0" err="1"/>
              <a:t>đồng</a:t>
            </a:r>
            <a:r>
              <a:rPr lang="en-US" sz="1900" b="1" u="sng" dirty="0"/>
              <a:t>:</a:t>
            </a:r>
            <a:r>
              <a:rPr lang="en-US" sz="1900" dirty="0"/>
              <a:t> </a:t>
            </a:r>
            <a:r>
              <a:rPr lang="en-US" sz="1900" dirty="0" err="1"/>
              <a:t>gồm</a:t>
            </a:r>
            <a:r>
              <a:rPr lang="en-US" sz="1900" dirty="0"/>
              <a:t> 10 </a:t>
            </a:r>
            <a:r>
              <a:rPr lang="en-US" sz="1900" dirty="0" err="1"/>
              <a:t>cuốn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cộng</a:t>
            </a:r>
            <a:r>
              <a:rPr lang="en-US" sz="1900" dirty="0"/>
              <a:t> </a:t>
            </a:r>
            <a:r>
              <a:rPr lang="en-US" sz="1900" dirty="0" err="1"/>
              <a:t>đồng</a:t>
            </a:r>
            <a:endParaRPr lang="en-US" sz="19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900" b="1" u="sng" dirty="0" err="1"/>
              <a:t>Dữ</a:t>
            </a:r>
            <a:r>
              <a:rPr lang="en-US" sz="1900" b="1" u="sng" dirty="0"/>
              <a:t> </a:t>
            </a:r>
            <a:r>
              <a:rPr lang="en-US" sz="1900" b="1" u="sng" dirty="0" err="1"/>
              <a:t>liệu</a:t>
            </a:r>
            <a:r>
              <a:rPr lang="en-US" sz="1900" b="1" u="sng" dirty="0"/>
              <a:t> </a:t>
            </a:r>
            <a:r>
              <a:rPr lang="en-US" sz="1900" b="1" u="sng" dirty="0" err="1"/>
              <a:t>tập</a:t>
            </a:r>
            <a:r>
              <a:rPr lang="en-US" sz="1900" b="1" u="sng" dirty="0"/>
              <a:t> Test:</a:t>
            </a:r>
            <a:r>
              <a:rPr lang="en-US" sz="1900" dirty="0"/>
              <a:t> </a:t>
            </a:r>
            <a:r>
              <a:rPr lang="en-US" sz="1900" dirty="0" err="1"/>
              <a:t>lên</a:t>
            </a:r>
            <a:r>
              <a:rPr lang="en-US" sz="1900" dirty="0"/>
              <a:t> </a:t>
            </a:r>
            <a:r>
              <a:rPr lang="en-US" sz="1900" dirty="0" err="1"/>
              <a:t>tới</a:t>
            </a:r>
            <a:r>
              <a:rPr lang="en-US" sz="1900" dirty="0"/>
              <a:t> 42 </a:t>
            </a:r>
            <a:r>
              <a:rPr lang="en-US" sz="1900" dirty="0" err="1"/>
              <a:t>cuốn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đ</a:t>
            </a:r>
            <a:r>
              <a:rPr lang="vi-VN" sz="1900" dirty="0">
                <a:latin typeface="Calibri" panose="020F0502020204030204" pitchFamily="34" charset="0"/>
              </a:rPr>
              <a:t>ư</a:t>
            </a:r>
            <a:r>
              <a:rPr lang="en-US" sz="1900" dirty="0" err="1"/>
              <a:t>ợc</a:t>
            </a:r>
            <a:r>
              <a:rPr lang="en-US" sz="1900" dirty="0"/>
              <a:t> </a:t>
            </a:r>
            <a:r>
              <a:rPr lang="en-US" sz="1900" dirty="0" err="1"/>
              <a:t>thử</a:t>
            </a:r>
            <a:r>
              <a:rPr lang="en-US" sz="1900" dirty="0"/>
              <a:t> </a:t>
            </a:r>
            <a:r>
              <a:rPr lang="en-US" sz="1900" dirty="0" err="1"/>
              <a:t>nghiệm</a:t>
            </a:r>
            <a:r>
              <a:rPr lang="en-US" sz="1900" dirty="0"/>
              <a:t> </a:t>
            </a:r>
            <a:r>
              <a:rPr lang="en-US" sz="1900" dirty="0" err="1"/>
              <a:t>trong</a:t>
            </a:r>
            <a:r>
              <a:rPr lang="en-US" sz="1900" dirty="0"/>
              <a:t> </a:t>
            </a:r>
            <a:r>
              <a:rPr lang="en-US" sz="1900" dirty="0" err="1"/>
              <a:t>quá</a:t>
            </a:r>
            <a:r>
              <a:rPr lang="en-US" sz="1900" dirty="0"/>
              <a:t> </a:t>
            </a:r>
            <a:r>
              <a:rPr lang="en-US" sz="1900" dirty="0" err="1"/>
              <a:t>trình</a:t>
            </a:r>
            <a:r>
              <a:rPr lang="en-US" sz="1900" dirty="0"/>
              <a:t> </a:t>
            </a:r>
            <a:r>
              <a:rPr lang="en-US" sz="1900" dirty="0" err="1"/>
              <a:t>xây</a:t>
            </a:r>
            <a:r>
              <a:rPr lang="en-US" sz="1900" dirty="0"/>
              <a:t> </a:t>
            </a:r>
            <a:r>
              <a:rPr lang="en-US" sz="1900" dirty="0" err="1"/>
              <a:t>dựng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</a:t>
            </a:r>
            <a:r>
              <a:rPr lang="en-US" sz="1900" dirty="0" err="1"/>
              <a:t>phát</a:t>
            </a:r>
            <a:r>
              <a:rPr lang="en-US" sz="1900" dirty="0"/>
              <a:t> </a:t>
            </a:r>
            <a:r>
              <a:rPr lang="en-US" sz="1900" dirty="0" err="1"/>
              <a:t>triển</a:t>
            </a:r>
            <a:r>
              <a:rPr lang="en-US" sz="1900" dirty="0"/>
              <a:t> </a:t>
            </a:r>
            <a:r>
              <a:rPr lang="en-US" sz="1900" dirty="0" err="1"/>
              <a:t>hệ</a:t>
            </a:r>
            <a:r>
              <a:rPr lang="en-US" sz="1900" dirty="0"/>
              <a:t> </a:t>
            </a:r>
            <a:r>
              <a:rPr lang="en-US" sz="1900" dirty="0" err="1"/>
              <a:t>thống</a:t>
            </a:r>
            <a:endParaRPr lang="en-US" sz="19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algn="l"/>
            <a:r>
              <a:rPr lang="en-US" sz="1900" dirty="0" err="1"/>
              <a:t>Ngoài</a:t>
            </a:r>
            <a:r>
              <a:rPr lang="en-US" sz="1900" dirty="0"/>
              <a:t> ra, ai </a:t>
            </a:r>
            <a:r>
              <a:rPr lang="en-US" sz="1900" dirty="0" err="1"/>
              <a:t>cũng</a:t>
            </a:r>
            <a:r>
              <a:rPr lang="en-US" sz="1900" dirty="0"/>
              <a:t> </a:t>
            </a:r>
            <a:r>
              <a:rPr lang="en-US" sz="1900" dirty="0" err="1"/>
              <a:t>có</a:t>
            </a:r>
            <a:r>
              <a:rPr lang="en-US" sz="1900" dirty="0"/>
              <a:t> </a:t>
            </a:r>
            <a:r>
              <a:rPr lang="en-US" sz="1900" dirty="0" err="1"/>
              <a:t>thể</a:t>
            </a:r>
            <a:r>
              <a:rPr lang="en-US" sz="1900" dirty="0"/>
              <a:t> </a:t>
            </a:r>
            <a:r>
              <a:rPr lang="en-US" sz="1900" dirty="0" err="1"/>
              <a:t>trở</a:t>
            </a:r>
            <a:r>
              <a:rPr lang="en-US" sz="1900" dirty="0"/>
              <a:t> </a:t>
            </a:r>
            <a:r>
              <a:rPr lang="en-US" sz="1900" dirty="0" err="1"/>
              <a:t>thành</a:t>
            </a:r>
            <a:r>
              <a:rPr lang="en-US" sz="1900" dirty="0"/>
              <a:t> </a:t>
            </a:r>
            <a:r>
              <a:rPr lang="en-US" sz="1900" dirty="0" err="1"/>
              <a:t>tác</a:t>
            </a:r>
            <a:r>
              <a:rPr lang="en-US" sz="1900" dirty="0"/>
              <a:t> </a:t>
            </a:r>
            <a:r>
              <a:rPr lang="en-US" sz="1900" dirty="0" err="1"/>
              <a:t>giả</a:t>
            </a:r>
            <a:r>
              <a:rPr lang="en-US" sz="1900" dirty="0"/>
              <a:t>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chính</a:t>
            </a:r>
            <a:r>
              <a:rPr lang="en-US" sz="1900" dirty="0"/>
              <a:t> </a:t>
            </a:r>
            <a:r>
              <a:rPr lang="en-US" sz="1900" dirty="0" err="1"/>
              <a:t>những</a:t>
            </a:r>
            <a:r>
              <a:rPr lang="en-US" sz="1900" dirty="0"/>
              <a:t> </a:t>
            </a:r>
            <a:r>
              <a:rPr lang="en-US" sz="1900" dirty="0" err="1"/>
              <a:t>tác</a:t>
            </a:r>
            <a:r>
              <a:rPr lang="en-US" sz="1900" dirty="0"/>
              <a:t> </a:t>
            </a:r>
            <a:r>
              <a:rPr lang="en-US" sz="1900" dirty="0" err="1"/>
              <a:t>phẩm</a:t>
            </a:r>
            <a:r>
              <a:rPr lang="en-US" sz="1900" dirty="0"/>
              <a:t> </a:t>
            </a:r>
            <a:r>
              <a:rPr lang="en-US" sz="1900" dirty="0" err="1"/>
              <a:t>của</a:t>
            </a:r>
            <a:r>
              <a:rPr lang="en-US" sz="1900" dirty="0"/>
              <a:t> </a:t>
            </a:r>
            <a:r>
              <a:rPr lang="en-US" sz="1900" dirty="0" err="1"/>
              <a:t>mình</a:t>
            </a:r>
            <a:r>
              <a:rPr lang="en-US" sz="1900" dirty="0"/>
              <a:t> </a:t>
            </a:r>
            <a:r>
              <a:rPr lang="en-US" sz="1900" dirty="0" err="1"/>
              <a:t>tạo</a:t>
            </a:r>
            <a:r>
              <a:rPr lang="en-US" sz="1900" dirty="0"/>
              <a:t> ra </a:t>
            </a:r>
            <a:r>
              <a:rPr lang="en-US" sz="1900" dirty="0" err="1"/>
              <a:t>bằng</a:t>
            </a:r>
            <a:r>
              <a:rPr lang="en-US" sz="1900" dirty="0"/>
              <a:t> </a:t>
            </a:r>
            <a:r>
              <a:rPr lang="en-US" sz="1900" dirty="0" err="1"/>
              <a:t>cách</a:t>
            </a:r>
            <a:r>
              <a:rPr lang="en-US" sz="1900" dirty="0"/>
              <a:t> </a:t>
            </a:r>
            <a:r>
              <a:rPr lang="en-US" sz="1900" dirty="0" err="1"/>
              <a:t>đăng</a:t>
            </a:r>
            <a:r>
              <a:rPr lang="en-US" sz="1900" dirty="0"/>
              <a:t> </a:t>
            </a:r>
            <a:r>
              <a:rPr lang="en-US" sz="1900" dirty="0" err="1"/>
              <a:t>tải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chia </a:t>
            </a:r>
            <a:r>
              <a:rPr lang="en-US" sz="1900" dirty="0" err="1"/>
              <a:t>sẻ</a:t>
            </a:r>
            <a:r>
              <a:rPr lang="en-US" sz="1900" dirty="0"/>
              <a:t> </a:t>
            </a:r>
            <a:r>
              <a:rPr lang="en-US" sz="1900" dirty="0" err="1"/>
              <a:t>tài</a:t>
            </a:r>
            <a:r>
              <a:rPr lang="en-US" sz="1900" dirty="0"/>
              <a:t> </a:t>
            </a:r>
            <a:r>
              <a:rPr lang="en-US" sz="1900" dirty="0" err="1"/>
              <a:t>liệu</a:t>
            </a:r>
            <a:r>
              <a:rPr lang="en-US" sz="1900" dirty="0"/>
              <a:t> </a:t>
            </a:r>
            <a:r>
              <a:rPr lang="en-US" sz="1900" dirty="0" err="1"/>
              <a:t>trên</a:t>
            </a:r>
            <a:r>
              <a:rPr lang="en-US" sz="1900" dirty="0"/>
              <a:t> </a:t>
            </a:r>
            <a:r>
              <a:rPr lang="en-US" sz="1900" dirty="0" err="1"/>
              <a:t>hệ</a:t>
            </a:r>
            <a:r>
              <a:rPr lang="en-US" sz="1900" dirty="0"/>
              <a:t> </a:t>
            </a:r>
            <a:r>
              <a:rPr lang="en-US" sz="1900" dirty="0" err="1"/>
              <a:t>thống</a:t>
            </a:r>
            <a:r>
              <a:rPr lang="en-US" sz="1900" dirty="0"/>
              <a:t> </a:t>
            </a:r>
            <a:r>
              <a:rPr lang="en-US" sz="1900" dirty="0" err="1"/>
              <a:t>cho</a:t>
            </a:r>
            <a:r>
              <a:rPr lang="en-US" sz="1900" dirty="0"/>
              <a:t> </a:t>
            </a:r>
            <a:r>
              <a:rPr lang="en-US" sz="1900" dirty="0" err="1"/>
              <a:t>cộng</a:t>
            </a:r>
            <a:r>
              <a:rPr lang="en-US" sz="1900" dirty="0"/>
              <a:t> </a:t>
            </a:r>
            <a:r>
              <a:rPr lang="en-US" sz="1900" dirty="0" err="1"/>
              <a:t>đồng</a:t>
            </a:r>
            <a:r>
              <a:rPr lang="en-US" sz="1900" dirty="0"/>
              <a:t> </a:t>
            </a:r>
            <a:r>
              <a:rPr lang="en-US" sz="1900" dirty="0" err="1"/>
              <a:t>cùng</a:t>
            </a:r>
            <a:r>
              <a:rPr lang="en-US" sz="1900" dirty="0"/>
              <a:t> t</a:t>
            </a:r>
            <a:r>
              <a:rPr lang="vi-VN" sz="1900" dirty="0">
                <a:latin typeface="Calibri" panose="020F0502020204030204" pitchFamily="34" charset="0"/>
              </a:rPr>
              <a:t>ư</a:t>
            </a:r>
            <a:r>
              <a:rPr lang="en-US" sz="1900" dirty="0" err="1"/>
              <a:t>ơng</a:t>
            </a:r>
            <a:r>
              <a:rPr lang="en-US" sz="1900" dirty="0"/>
              <a:t> </a:t>
            </a:r>
            <a:r>
              <a:rPr lang="en-US" sz="1900" dirty="0" err="1"/>
              <a:t>tác</a:t>
            </a:r>
            <a:r>
              <a:rPr lang="en-US" sz="1900" dirty="0"/>
              <a:t>.</a:t>
            </a:r>
          </a:p>
          <a:p>
            <a:pPr algn="l"/>
            <a:endParaRPr lang="en-US" sz="1900" dirty="0"/>
          </a:p>
          <a:p>
            <a:pPr algn="l"/>
            <a:endParaRPr lang="en-US" sz="19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900" dirty="0"/>
          </a:p>
          <a:p>
            <a:pPr algn="l"/>
            <a:endParaRPr lang="en-US" sz="1900" dirty="0"/>
          </a:p>
        </p:txBody>
      </p:sp>
      <p:sp>
        <p:nvSpPr>
          <p:cNvPr id="319" name="Title 318">
            <a:extLst>
              <a:ext uri="{FF2B5EF4-FFF2-40B4-BE49-F238E27FC236}">
                <a16:creationId xmlns:a16="http://schemas.microsoft.com/office/drawing/2014/main" id="{FCD9045E-D7F0-4D5C-900C-487CE43D6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pic>
        <p:nvPicPr>
          <p:cNvPr id="305" name="Picture 304">
            <a:extLst>
              <a:ext uri="{FF2B5EF4-FFF2-40B4-BE49-F238E27FC236}">
                <a16:creationId xmlns:a16="http://schemas.microsoft.com/office/drawing/2014/main" id="{4DBA4D63-1151-4F7B-8BC7-4557744A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823" y="2469471"/>
            <a:ext cx="4967288" cy="3195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7" name="Text Placeholder 312">
            <a:extLst>
              <a:ext uri="{FF2B5EF4-FFF2-40B4-BE49-F238E27FC236}">
                <a16:creationId xmlns:a16="http://schemas.microsoft.com/office/drawing/2014/main" id="{06B3FCC7-0D90-44D2-B32E-E16F7D84A3E2}"/>
              </a:ext>
            </a:extLst>
          </p:cNvPr>
          <p:cNvSpPr txBox="1">
            <a:spLocks/>
          </p:cNvSpPr>
          <p:nvPr/>
        </p:nvSpPr>
        <p:spPr>
          <a:xfrm>
            <a:off x="8107361" y="5870686"/>
            <a:ext cx="2208211" cy="424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 err="1"/>
              <a:t>Bộ</a:t>
            </a:r>
            <a:r>
              <a:rPr lang="en-US" b="1" i="1" dirty="0"/>
              <a:t> </a:t>
            </a:r>
            <a:r>
              <a:rPr lang="en-US" b="1" i="1" dirty="0" err="1"/>
              <a:t>dữ</a:t>
            </a:r>
            <a:r>
              <a:rPr lang="en-US" b="1" i="1" dirty="0"/>
              <a:t> </a:t>
            </a:r>
            <a:r>
              <a:rPr lang="en-US" b="1" i="1" dirty="0" err="1"/>
              <a:t>liệu</a:t>
            </a:r>
            <a:r>
              <a:rPr lang="en-US" b="1" i="1" dirty="0"/>
              <a:t> ban </a:t>
            </a:r>
            <a:r>
              <a:rPr lang="en-US" b="1" i="1" dirty="0" err="1"/>
              <a:t>đầu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9976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24A3276-0D46-4952-85BD-23D2A57E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/>
              <a:t>Entity Relationship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E46423-E56D-42F6-9DDD-113D581F4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872" y="1784106"/>
            <a:ext cx="5319322" cy="4971257"/>
          </a:xfrm>
          <a:prstGeom prst="rect">
            <a:avLst/>
          </a:prstGeom>
        </p:spPr>
      </p:pic>
      <p:sp>
        <p:nvSpPr>
          <p:cNvPr id="15" name="Text Placeholder 312">
            <a:extLst>
              <a:ext uri="{FF2B5EF4-FFF2-40B4-BE49-F238E27FC236}">
                <a16:creationId xmlns:a16="http://schemas.microsoft.com/office/drawing/2014/main" id="{613D95FF-7B2B-4B71-91B6-F879D5E8D467}"/>
              </a:ext>
            </a:extLst>
          </p:cNvPr>
          <p:cNvSpPr txBox="1">
            <a:spLocks/>
          </p:cNvSpPr>
          <p:nvPr/>
        </p:nvSpPr>
        <p:spPr>
          <a:xfrm>
            <a:off x="5038724" y="2406649"/>
            <a:ext cx="5989636" cy="3422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uk-UA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900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D98AF7F-FBC4-4F47-985A-B4679DF241B2}"/>
              </a:ext>
            </a:extLst>
          </p:cNvPr>
          <p:cNvSpPr txBox="1">
            <a:spLocks/>
          </p:cNvSpPr>
          <p:nvPr/>
        </p:nvSpPr>
        <p:spPr>
          <a:xfrm>
            <a:off x="7201575" y="3818730"/>
            <a:ext cx="3882345" cy="2992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55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86CD90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rn to draw_SL_v7" id="{18EE28FA-48F1-4C33-B361-277598860BF8}" vid="{EFF67EC0-D575-4A4E-A32D-216FEF619E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29E4AD-BB87-4F44-9EF1-A6946BA90ADD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516155-36B8-4FD2-9A80-9B04CC4B52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2F0010-DC45-4AAA-B80E-2477E02D5D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Learn to draw</Template>
  <TotalTime>0</TotalTime>
  <Words>3013</Words>
  <Application>Microsoft Office PowerPoint</Application>
  <PresentationFormat>Widescreen</PresentationFormat>
  <Paragraphs>324</Paragraphs>
  <Slides>56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Cambria Math</vt:lpstr>
      <vt:lpstr>Franklin Gothic Book</vt:lpstr>
      <vt:lpstr>Times New Roman</vt:lpstr>
      <vt:lpstr>Office Theme</vt:lpstr>
      <vt:lpstr>Hệ thống quản lý  thư viện tài liệu điện tử số</vt:lpstr>
      <vt:lpstr>Nội dung chính</vt:lpstr>
      <vt:lpstr>Giới thiệu bộ  công nghệ sử dụng</vt:lpstr>
      <vt:lpstr>Python Programming</vt:lpstr>
      <vt:lpstr>Database – SQLite</vt:lpstr>
      <vt:lpstr>Giao diện người dùng</vt:lpstr>
      <vt:lpstr>Xây dựng mô hình quản lý thư viện tài liệu điện tử số </vt:lpstr>
      <vt:lpstr>Mô tả bộ dữ liệu</vt:lpstr>
      <vt:lpstr>Entity Relationship Diagram</vt:lpstr>
      <vt:lpstr>Các chức năng chính</vt:lpstr>
      <vt:lpstr>Đăng ký và Đăng nhập</vt:lpstr>
      <vt:lpstr>Đăng nhập tài khoản</vt:lpstr>
      <vt:lpstr>Đăng ký tài khoản</vt:lpstr>
      <vt:lpstr>Đăng xuất tài khoản</vt:lpstr>
      <vt:lpstr>Trang cá nhân</vt:lpstr>
      <vt:lpstr>Trang cá nhân</vt:lpstr>
      <vt:lpstr>Trang cá nhân</vt:lpstr>
      <vt:lpstr>Trang cá nhân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Quản lý sách thư viện</vt:lpstr>
      <vt:lpstr>Mượn trả tài liệu</vt:lpstr>
      <vt:lpstr>Mượn trả tài liệu</vt:lpstr>
      <vt:lpstr>Mượn trả tài liệu</vt:lpstr>
      <vt:lpstr>Mượn trả tài liệu</vt:lpstr>
      <vt:lpstr>Quản lý thể loại</vt:lpstr>
      <vt:lpstr>Quản lý nhân sự</vt:lpstr>
      <vt:lpstr>Quản lý nhân sự</vt:lpstr>
      <vt:lpstr>Quản lý nhân sự</vt:lpstr>
      <vt:lpstr>Gửi yêu cầu JoinAdmin</vt:lpstr>
      <vt:lpstr>Gửi yêu cầu JoinAdmin</vt:lpstr>
      <vt:lpstr>Gửi yêu cầu JoinAdmin</vt:lpstr>
      <vt:lpstr>Gửi phản hồi hệ thống</vt:lpstr>
      <vt:lpstr>Gửi phản hồi hệ thống</vt:lpstr>
      <vt:lpstr>Xây dựng hệ thống trợ lý ảo hỗ trợ quản lý thư viện</vt:lpstr>
      <vt:lpstr>Giao diện trang chủ</vt:lpstr>
      <vt:lpstr>Thống kê và phân tích</vt:lpstr>
      <vt:lpstr>Thống kê và phân tích</vt:lpstr>
      <vt:lpstr>Multinomial Naïve Bayes</vt:lpstr>
      <vt:lpstr>Tìm kiếm thông minh</vt:lpstr>
      <vt:lpstr>Tìm kiếm thông minh</vt:lpstr>
      <vt:lpstr>Công nghệ ChatBot</vt:lpstr>
      <vt:lpstr>Xây dựng mô hình kiểm thử hệ thống</vt:lpstr>
      <vt:lpstr>Giao diện Streamlit</vt:lpstr>
      <vt:lpstr>Streamlit vs FastAPI</vt:lpstr>
      <vt:lpstr>Kết quả thu được</vt:lpstr>
      <vt:lpstr>Hiệu quả dự án</vt:lpstr>
      <vt:lpstr>Tiềm năng cần phát triển</vt:lpstr>
      <vt:lpstr>Tài liệu tham khảo</vt:lpstr>
      <vt:lpstr>Tài liệu tham khảo</vt:lpstr>
      <vt:lpstr>Thank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2024-08-22T16:53:29Z</dcterms:created>
  <dcterms:modified xsi:type="dcterms:W3CDTF">2024-08-26T07:52:52Z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